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10"/>
  </p:notesMasterIdLst>
  <p:sldIdLst>
    <p:sldId id="256" r:id="rId2"/>
    <p:sldId id="264" r:id="rId3"/>
    <p:sldId id="265" r:id="rId4"/>
    <p:sldId id="260" r:id="rId5"/>
    <p:sldId id="268" r:id="rId6"/>
    <p:sldId id="267" r:id="rId7"/>
    <p:sldId id="257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1CB"/>
    <a:srgbClr val="3C743F"/>
    <a:srgbClr val="DD542F"/>
    <a:srgbClr val="D64606"/>
    <a:srgbClr val="A060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06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F3423-C5CC-4C4F-ABD2-37DC2FEE60A0}" type="doc">
      <dgm:prSet loTypeId="urn:microsoft.com/office/officeart/2009/3/layout/Phased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C742BC-D601-49C5-AA47-FEFF65128367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Etudiants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  </a:t>
          </a:r>
        </a:p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&amp;</a:t>
          </a:r>
        </a:p>
        <a:p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Diplomes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Chomeurs</a:t>
          </a:r>
          <a:endParaRPr lang="en-US" b="1" dirty="0">
            <a:solidFill>
              <a:schemeClr val="accent2">
                <a:lumMod val="75000"/>
              </a:schemeClr>
            </a:solidFill>
          </a:endParaRPr>
        </a:p>
      </dgm:t>
    </dgm:pt>
    <dgm:pt modelId="{C9736377-7CB6-498E-9131-16A05804A8A9}" type="parTrans" cxnId="{8F47F578-022D-47B3-AE57-EFEA224E0FC0}">
      <dgm:prSet/>
      <dgm:spPr/>
      <dgm:t>
        <a:bodyPr/>
        <a:lstStyle/>
        <a:p>
          <a:endParaRPr lang="en-US"/>
        </a:p>
      </dgm:t>
    </dgm:pt>
    <dgm:pt modelId="{E50F525C-AA25-4E05-BAFD-A4474B6FC281}" type="sibTrans" cxnId="{8F47F578-022D-47B3-AE57-EFEA224E0FC0}">
      <dgm:prSet/>
      <dgm:spPr/>
      <dgm:t>
        <a:bodyPr/>
        <a:lstStyle/>
        <a:p>
          <a:endParaRPr lang="en-US"/>
        </a:p>
      </dgm:t>
    </dgm:pt>
    <dgm:pt modelId="{027DBF19-395D-4DBD-A09B-8CA60E513F1B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Associations de femmes</a:t>
          </a:r>
        </a:p>
      </dgm:t>
    </dgm:pt>
    <dgm:pt modelId="{C837475B-3293-4DA1-B2DA-1B2FE8256B2A}" type="parTrans" cxnId="{EDE598E7-D8E0-4227-9CF4-D55F72BCF841}">
      <dgm:prSet/>
      <dgm:spPr/>
      <dgm:t>
        <a:bodyPr/>
        <a:lstStyle/>
        <a:p>
          <a:endParaRPr lang="en-US"/>
        </a:p>
      </dgm:t>
    </dgm:pt>
    <dgm:pt modelId="{0F9D815A-5CBC-43ED-BB50-202868DAB3F1}" type="sibTrans" cxnId="{EDE598E7-D8E0-4227-9CF4-D55F72BCF841}">
      <dgm:prSet/>
      <dgm:spPr/>
      <dgm:t>
        <a:bodyPr/>
        <a:lstStyle/>
        <a:p>
          <a:endParaRPr lang="en-US"/>
        </a:p>
      </dgm:t>
    </dgm:pt>
    <dgm:pt modelId="{B4731F55-17F5-4DFB-B37A-3FB9EE1E32F6}">
      <dgm:prSet phldrT="[Text]" custT="1"/>
      <dgm:spPr/>
      <dgm:t>
        <a:bodyPr/>
        <a:lstStyle/>
        <a:p>
          <a:r>
            <a:rPr lang="en-US" sz="800" b="1" dirty="0" err="1">
              <a:solidFill>
                <a:schemeClr val="accent2">
                  <a:lumMod val="75000"/>
                </a:schemeClr>
              </a:solidFill>
            </a:rPr>
            <a:t>Gouvernement</a:t>
          </a:r>
          <a:endParaRPr lang="en-US" sz="800" b="1" dirty="0">
            <a:solidFill>
              <a:schemeClr val="accent2">
                <a:lumMod val="75000"/>
              </a:schemeClr>
            </a:solidFill>
          </a:endParaRPr>
        </a:p>
        <a:p>
          <a:r>
            <a:rPr lang="en-US" sz="800" b="1" dirty="0">
              <a:solidFill>
                <a:schemeClr val="accent2">
                  <a:lumMod val="75000"/>
                </a:schemeClr>
              </a:solidFill>
            </a:rPr>
            <a:t>Sponsors</a:t>
          </a:r>
        </a:p>
        <a:p>
          <a:r>
            <a:rPr lang="en-US" sz="800" b="1" dirty="0" err="1">
              <a:solidFill>
                <a:schemeClr val="accent2">
                  <a:lumMod val="75000"/>
                </a:schemeClr>
              </a:solidFill>
            </a:rPr>
            <a:t>Formateurs</a:t>
          </a:r>
          <a:endParaRPr lang="en-US" sz="800" b="1" dirty="0">
            <a:solidFill>
              <a:schemeClr val="accent2">
                <a:lumMod val="75000"/>
              </a:schemeClr>
            </a:solidFill>
          </a:endParaRPr>
        </a:p>
        <a:p>
          <a:endParaRPr lang="en-US" sz="800" b="1" dirty="0">
            <a:solidFill>
              <a:schemeClr val="accent2">
                <a:lumMod val="75000"/>
              </a:schemeClr>
            </a:solidFill>
          </a:endParaRPr>
        </a:p>
      </dgm:t>
    </dgm:pt>
    <dgm:pt modelId="{DA65F377-870E-4D00-9DFB-4B5C95C82563}" type="parTrans" cxnId="{EF1D3A9D-288A-4496-9AE9-4EC6B9B99E2B}">
      <dgm:prSet/>
      <dgm:spPr/>
      <dgm:t>
        <a:bodyPr/>
        <a:lstStyle/>
        <a:p>
          <a:endParaRPr lang="en-US"/>
        </a:p>
      </dgm:t>
    </dgm:pt>
    <dgm:pt modelId="{B26FD568-C86C-450E-8ECB-DB7FA7B03CE5}" type="sibTrans" cxnId="{EF1D3A9D-288A-4496-9AE9-4EC6B9B99E2B}">
      <dgm:prSet/>
      <dgm:spPr/>
      <dgm:t>
        <a:bodyPr/>
        <a:lstStyle/>
        <a:p>
          <a:endParaRPr lang="en-US"/>
        </a:p>
      </dgm:t>
    </dgm:pt>
    <dgm:pt modelId="{22FD79A4-8077-4A4D-895C-E94288750617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Transformer les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contraintes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en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 solutions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technologiques</a:t>
          </a:r>
          <a:endParaRPr lang="en-US" b="1" dirty="0">
            <a:solidFill>
              <a:schemeClr val="accent2">
                <a:lumMod val="75000"/>
              </a:schemeClr>
            </a:solidFill>
          </a:endParaRPr>
        </a:p>
      </dgm:t>
    </dgm:pt>
    <dgm:pt modelId="{7CBE1614-6D56-400B-9747-151313C807D2}" type="parTrans" cxnId="{20BB9682-1B01-49BF-985E-D55EDA8F170D}">
      <dgm:prSet/>
      <dgm:spPr/>
      <dgm:t>
        <a:bodyPr/>
        <a:lstStyle/>
        <a:p>
          <a:endParaRPr lang="en-US"/>
        </a:p>
      </dgm:t>
    </dgm:pt>
    <dgm:pt modelId="{AED0A3C6-3ACB-42D4-AB50-9972CD9B9727}" type="sibTrans" cxnId="{20BB9682-1B01-49BF-985E-D55EDA8F170D}">
      <dgm:prSet/>
      <dgm:spPr/>
      <dgm:t>
        <a:bodyPr/>
        <a:lstStyle/>
        <a:p>
          <a:endParaRPr lang="en-US"/>
        </a:p>
      </dgm:t>
    </dgm:pt>
    <dgm:pt modelId="{5CE9B32B-4B07-4BC8-BBA1-EB822DA05D23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Contraintes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 des femmes a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l’autonomisation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economique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 et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financiere</a:t>
          </a:r>
          <a:endParaRPr lang="en-US" b="1" dirty="0">
            <a:solidFill>
              <a:schemeClr val="accent2">
                <a:lumMod val="75000"/>
              </a:schemeClr>
            </a:solidFill>
          </a:endParaRPr>
        </a:p>
      </dgm:t>
    </dgm:pt>
    <dgm:pt modelId="{447FF0EA-F353-4FAE-9D33-643D6A733C49}" type="parTrans" cxnId="{83EE45AD-CC60-4308-8BD7-EB879B5B341D}">
      <dgm:prSet/>
      <dgm:spPr/>
      <dgm:t>
        <a:bodyPr/>
        <a:lstStyle/>
        <a:p>
          <a:endParaRPr lang="en-US"/>
        </a:p>
      </dgm:t>
    </dgm:pt>
    <dgm:pt modelId="{2F87C4A7-1754-4CC8-80F5-ED824688DB79}" type="sibTrans" cxnId="{83EE45AD-CC60-4308-8BD7-EB879B5B341D}">
      <dgm:prSet/>
      <dgm:spPr/>
      <dgm:t>
        <a:bodyPr/>
        <a:lstStyle/>
        <a:p>
          <a:endParaRPr lang="en-US"/>
        </a:p>
      </dgm:t>
    </dgm:pt>
    <dgm:pt modelId="{A57CB5AD-352B-417C-9057-A5263F87268B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Applications</a:t>
          </a:r>
        </a:p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(solutions aux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contraintes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)</a:t>
          </a:r>
        </a:p>
      </dgm:t>
    </dgm:pt>
    <dgm:pt modelId="{458DBFD0-D27B-4C6B-B731-D16C1DBA7931}" type="parTrans" cxnId="{16BA5E9F-361A-409B-BC8F-71C581024004}">
      <dgm:prSet/>
      <dgm:spPr/>
      <dgm:t>
        <a:bodyPr/>
        <a:lstStyle/>
        <a:p>
          <a:endParaRPr lang="en-US"/>
        </a:p>
      </dgm:t>
    </dgm:pt>
    <dgm:pt modelId="{A65E15C8-BF0E-4AF2-B801-C6E219E6518E}" type="sibTrans" cxnId="{16BA5E9F-361A-409B-BC8F-71C581024004}">
      <dgm:prSet/>
      <dgm:spPr/>
      <dgm:t>
        <a:bodyPr/>
        <a:lstStyle/>
        <a:p>
          <a:endParaRPr lang="en-US"/>
        </a:p>
      </dgm:t>
    </dgm:pt>
    <dgm:pt modelId="{50FB4766-0529-4CC9-B5DE-04146CEF5B3F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Acheminer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 les solutions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vers</a:t>
          </a:r>
          <a:r>
            <a:rPr lang="en-US" b="1" dirty="0">
              <a:solidFill>
                <a:schemeClr val="accent2">
                  <a:lumMod val="75000"/>
                </a:schemeClr>
              </a:solidFill>
            </a:rPr>
            <a:t> les femmes des regions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ciblees</a:t>
          </a:r>
          <a:endParaRPr lang="en-US" b="1" dirty="0">
            <a:solidFill>
              <a:schemeClr val="accent2">
                <a:lumMod val="75000"/>
              </a:schemeClr>
            </a:solidFill>
          </a:endParaRPr>
        </a:p>
      </dgm:t>
    </dgm:pt>
    <dgm:pt modelId="{AF9D5BDB-1EA3-40F6-BCFB-EAB2100E1B55}" type="parTrans" cxnId="{6B0ACB98-E4A5-4253-BC6D-B5BCAE045181}">
      <dgm:prSet/>
      <dgm:spPr/>
      <dgm:t>
        <a:bodyPr/>
        <a:lstStyle/>
        <a:p>
          <a:endParaRPr lang="en-US"/>
        </a:p>
      </dgm:t>
    </dgm:pt>
    <dgm:pt modelId="{42D55021-6080-4EC5-9151-2F11B64B3F4B}" type="sibTrans" cxnId="{6B0ACB98-E4A5-4253-BC6D-B5BCAE045181}">
      <dgm:prSet/>
      <dgm:spPr/>
      <dgm:t>
        <a:bodyPr/>
        <a:lstStyle/>
        <a:p>
          <a:endParaRPr lang="en-US"/>
        </a:p>
      </dgm:t>
    </dgm:pt>
    <dgm:pt modelId="{A1F7132A-2E6E-4023-99A9-333899B5CC2F}">
      <dgm:prSet phldrT="[Text]"/>
      <dgm:spPr/>
      <dgm:t>
        <a:bodyPr/>
        <a:lstStyle/>
        <a:p>
          <a:r>
            <a:rPr lang="en-US" dirty="0" err="1"/>
            <a:t>Opportunites</a:t>
          </a:r>
          <a:r>
            <a:rPr lang="en-US" dirty="0"/>
            <a:t> pour les Femmes des Regions </a:t>
          </a:r>
        </a:p>
      </dgm:t>
    </dgm:pt>
    <dgm:pt modelId="{6BE02809-DCE0-4A55-A344-08FC7590C8E7}" type="parTrans" cxnId="{529C85B1-EE8C-4AFC-B31D-950B44AC85B7}">
      <dgm:prSet/>
      <dgm:spPr/>
      <dgm:t>
        <a:bodyPr/>
        <a:lstStyle/>
        <a:p>
          <a:endParaRPr lang="en-US"/>
        </a:p>
      </dgm:t>
    </dgm:pt>
    <dgm:pt modelId="{1CE26BE8-6802-429F-9239-B6AF7B70726F}" type="sibTrans" cxnId="{529C85B1-EE8C-4AFC-B31D-950B44AC85B7}">
      <dgm:prSet/>
      <dgm:spPr/>
      <dgm:t>
        <a:bodyPr/>
        <a:lstStyle/>
        <a:p>
          <a:endParaRPr lang="en-US"/>
        </a:p>
      </dgm:t>
    </dgm:pt>
    <dgm:pt modelId="{454BB563-C0C2-4B0A-A8B6-F261C956063F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75000"/>
                </a:schemeClr>
              </a:solidFill>
            </a:rPr>
            <a:t>Identifier les </a:t>
          </a:r>
          <a:r>
            <a:rPr lang="en-US" b="1" dirty="0" err="1">
              <a:solidFill>
                <a:schemeClr val="accent2">
                  <a:lumMod val="75000"/>
                </a:schemeClr>
              </a:solidFill>
            </a:rPr>
            <a:t>acteurs</a:t>
          </a:r>
          <a:endParaRPr lang="en-US" b="1" dirty="0">
            <a:solidFill>
              <a:schemeClr val="accent2">
                <a:lumMod val="75000"/>
              </a:schemeClr>
            </a:solidFill>
          </a:endParaRPr>
        </a:p>
      </dgm:t>
    </dgm:pt>
    <dgm:pt modelId="{62B5C6A9-5E8B-4672-A200-94213715AF70}" type="sibTrans" cxnId="{CAC0B49D-F59D-4667-BE1D-F09BC00CB769}">
      <dgm:prSet/>
      <dgm:spPr/>
      <dgm:t>
        <a:bodyPr/>
        <a:lstStyle/>
        <a:p>
          <a:endParaRPr lang="en-US"/>
        </a:p>
      </dgm:t>
    </dgm:pt>
    <dgm:pt modelId="{B21C3106-0A4A-4A37-96CA-4A96CBF70CC7}" type="parTrans" cxnId="{CAC0B49D-F59D-4667-BE1D-F09BC00CB769}">
      <dgm:prSet/>
      <dgm:spPr/>
      <dgm:t>
        <a:bodyPr/>
        <a:lstStyle/>
        <a:p>
          <a:endParaRPr lang="en-US"/>
        </a:p>
      </dgm:t>
    </dgm:pt>
    <dgm:pt modelId="{E49726BE-9394-45FD-99C0-3FB8B882A9D2}" type="pres">
      <dgm:prSet presAssocID="{B0BF3423-C5CC-4C4F-ABD2-37DC2FEE60A0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0DEB853-E0CB-46FB-ADA6-AA3A5E84D0C8}" type="pres">
      <dgm:prSet presAssocID="{B0BF3423-C5CC-4C4F-ABD2-37DC2FEE60A0}" presName="arc1" presStyleLbl="node1" presStyleIdx="0" presStyleCnt="4"/>
      <dgm:spPr/>
    </dgm:pt>
    <dgm:pt modelId="{94D5ED0F-3CFE-48FA-B95A-D85AFA67E3A0}" type="pres">
      <dgm:prSet presAssocID="{B0BF3423-C5CC-4C4F-ABD2-37DC2FEE60A0}" presName="arc3" presStyleLbl="node1" presStyleIdx="1" presStyleCnt="4"/>
      <dgm:spPr/>
    </dgm:pt>
    <dgm:pt modelId="{2B4A1869-DBCA-40A9-A71D-F7D52CD90917}" type="pres">
      <dgm:prSet presAssocID="{B0BF3423-C5CC-4C4F-ABD2-37DC2FEE60A0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A73F2-79A1-4687-BD38-89A093211700}" type="pres">
      <dgm:prSet presAssocID="{B0BF3423-C5CC-4C4F-ABD2-37DC2FEE60A0}" presName="arc2" presStyleLbl="node1" presStyleIdx="2" presStyleCnt="4"/>
      <dgm:spPr/>
    </dgm:pt>
    <dgm:pt modelId="{9217A99B-7B2C-4630-910F-F453264C959F}" type="pres">
      <dgm:prSet presAssocID="{B0BF3423-C5CC-4C4F-ABD2-37DC2FEE60A0}" presName="arc4" presStyleLbl="node1" presStyleIdx="3" presStyleCnt="4"/>
      <dgm:spPr/>
    </dgm:pt>
    <dgm:pt modelId="{842DA0C2-4D7F-467A-A1AE-A9F6816FC774}" type="pres">
      <dgm:prSet presAssocID="{B0BF3423-C5CC-4C4F-ABD2-37DC2FEE60A0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40247-919B-424A-B158-AB4DE9BFEF34}" type="pres">
      <dgm:prSet presAssocID="{B0BF3423-C5CC-4C4F-ABD2-37DC2FEE60A0}" presName="middleComposite" presStyleCnt="0"/>
      <dgm:spPr/>
    </dgm:pt>
    <dgm:pt modelId="{910E54D7-25E1-4D1B-9220-EF6FB5E38206}" type="pres">
      <dgm:prSet presAssocID="{5CE9B32B-4B07-4BC8-BBA1-EB822DA05D23}" presName="circ1" presStyleLbl="vennNode1" presStyleIdx="0" presStyleCnt="8"/>
      <dgm:spPr/>
      <dgm:t>
        <a:bodyPr/>
        <a:lstStyle/>
        <a:p>
          <a:endParaRPr lang="en-US"/>
        </a:p>
      </dgm:t>
    </dgm:pt>
    <dgm:pt modelId="{3389C63F-779D-4A8A-8655-629C3FB7BEEE}" type="pres">
      <dgm:prSet presAssocID="{5CE9B32B-4B07-4BC8-BBA1-EB822DA05D23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0321759-DFCA-4909-A069-74806671C006}" type="pres">
      <dgm:prSet presAssocID="{A57CB5AD-352B-417C-9057-A5263F87268B}" presName="circ2" presStyleLbl="vennNode1" presStyleIdx="1" presStyleCnt="8"/>
      <dgm:spPr/>
      <dgm:t>
        <a:bodyPr/>
        <a:lstStyle/>
        <a:p>
          <a:endParaRPr lang="en-US"/>
        </a:p>
      </dgm:t>
    </dgm:pt>
    <dgm:pt modelId="{EFBEF095-FD9E-4714-9C23-4A59A8199F89}" type="pres">
      <dgm:prSet presAssocID="{A57CB5AD-352B-417C-9057-A5263F87268B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544A62E-2B15-4D3D-B327-21BAB52B6556}" type="pres">
      <dgm:prSet presAssocID="{B0BF3423-C5CC-4C4F-ABD2-37DC2FEE60A0}" presName="leftComposite" presStyleCnt="0"/>
      <dgm:spPr/>
    </dgm:pt>
    <dgm:pt modelId="{628495BB-13F0-4FCC-92ED-3A9070D93953}" type="pres">
      <dgm:prSet presAssocID="{E1C742BC-D601-49C5-AA47-FEFF65128367}" presName="childText1_1" presStyleLbl="vennNode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97AFCC3-AFCA-4138-B06F-5DD6EDB05A29}" type="pres">
      <dgm:prSet presAssocID="{E1C742BC-D601-49C5-AA47-FEFF65128367}" presName="ellipse1" presStyleLbl="vennNode1" presStyleIdx="3" presStyleCnt="8"/>
      <dgm:spPr/>
    </dgm:pt>
    <dgm:pt modelId="{40C4920B-FFDA-4DD9-83D7-3E20EE988924}" type="pres">
      <dgm:prSet presAssocID="{E1C742BC-D601-49C5-AA47-FEFF65128367}" presName="ellipse2" presStyleLbl="vennNode1" presStyleIdx="4" presStyleCnt="8"/>
      <dgm:spPr/>
    </dgm:pt>
    <dgm:pt modelId="{F1FC385A-70D3-4ACB-9012-E2D91530D99C}" type="pres">
      <dgm:prSet presAssocID="{027DBF19-395D-4DBD-A09B-8CA60E513F1B}" presName="childText1_2" presStyleLbl="vennNode1" presStyleIdx="5" presStyleCnt="8" custLinFactNeighborX="-677" custLinFactNeighborY="-67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A674FF-833D-46AE-8154-92B0B4BC9BE0}" type="pres">
      <dgm:prSet presAssocID="{027DBF19-395D-4DBD-A09B-8CA60E513F1B}" presName="ellipse3" presStyleLbl="vennNode1" presStyleIdx="6" presStyleCnt="8"/>
      <dgm:spPr/>
    </dgm:pt>
    <dgm:pt modelId="{AB3E58DC-A7EE-4654-9C44-561CDADAF706}" type="pres">
      <dgm:prSet presAssocID="{B4731F55-17F5-4DFB-B37A-3FB9EE1E32F6}" presName="childText1_3" presStyleLbl="vennNode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40A9BFF-3578-461E-9EC9-F02762D714D2}" type="pres">
      <dgm:prSet presAssocID="{B0BF3423-C5CC-4C4F-ABD2-37DC2FEE60A0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18EA4DD-415A-45EF-B47A-3E6132A4AF2A}" type="pres">
      <dgm:prSet presAssocID="{B0BF3423-C5CC-4C4F-ABD2-37DC2FEE60A0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3C5B80-F7E8-4B47-A8B5-6E4A20C0EE00}" type="presOf" srcId="{50FB4766-0529-4CC9-B5DE-04146CEF5B3F}" destId="{842DA0C2-4D7F-467A-A1AE-A9F6816FC774}" srcOrd="0" destOrd="0" presId="urn:microsoft.com/office/officeart/2009/3/layout/PhasedProcess"/>
    <dgm:cxn modelId="{A662A45C-6ACE-48C0-AF7D-DF11CA0B28BF}" type="presOf" srcId="{454BB563-C0C2-4B0A-A8B6-F261C956063F}" destId="{B18EA4DD-415A-45EF-B47A-3E6132A4AF2A}" srcOrd="0" destOrd="0" presId="urn:microsoft.com/office/officeart/2009/3/layout/PhasedProcess"/>
    <dgm:cxn modelId="{16BA5E9F-361A-409B-BC8F-71C581024004}" srcId="{22FD79A4-8077-4A4D-895C-E94288750617}" destId="{A57CB5AD-352B-417C-9057-A5263F87268B}" srcOrd="1" destOrd="0" parTransId="{458DBFD0-D27B-4C6B-B731-D16C1DBA7931}" sibTransId="{A65E15C8-BF0E-4AF2-B801-C6E219E6518E}"/>
    <dgm:cxn modelId="{6EB7FDA9-334D-4FD4-9AAB-8E2A54CD5C20}" type="presOf" srcId="{5CE9B32B-4B07-4BC8-BBA1-EB822DA05D23}" destId="{3389C63F-779D-4A8A-8655-629C3FB7BEEE}" srcOrd="1" destOrd="0" presId="urn:microsoft.com/office/officeart/2009/3/layout/PhasedProcess"/>
    <dgm:cxn modelId="{E1189114-A1F4-4B76-9EF0-F05FF4666D42}" type="presOf" srcId="{A57CB5AD-352B-417C-9057-A5263F87268B}" destId="{EFBEF095-FD9E-4714-9C23-4A59A8199F89}" srcOrd="1" destOrd="0" presId="urn:microsoft.com/office/officeart/2009/3/layout/PhasedProcess"/>
    <dgm:cxn modelId="{529C85B1-EE8C-4AFC-B31D-950B44AC85B7}" srcId="{50FB4766-0529-4CC9-B5DE-04146CEF5B3F}" destId="{A1F7132A-2E6E-4023-99A9-333899B5CC2F}" srcOrd="0" destOrd="0" parTransId="{6BE02809-DCE0-4A55-A344-08FC7590C8E7}" sibTransId="{1CE26BE8-6802-429F-9239-B6AF7B70726F}"/>
    <dgm:cxn modelId="{73B741AC-9A16-4C26-AB3F-49230E6C8C96}" type="presOf" srcId="{E1C742BC-D601-49C5-AA47-FEFF65128367}" destId="{628495BB-13F0-4FCC-92ED-3A9070D93953}" srcOrd="0" destOrd="0" presId="urn:microsoft.com/office/officeart/2009/3/layout/PhasedProcess"/>
    <dgm:cxn modelId="{20BB9682-1B01-49BF-985E-D55EDA8F170D}" srcId="{B0BF3423-C5CC-4C4F-ABD2-37DC2FEE60A0}" destId="{22FD79A4-8077-4A4D-895C-E94288750617}" srcOrd="1" destOrd="0" parTransId="{7CBE1614-6D56-400B-9747-151313C807D2}" sibTransId="{AED0A3C6-3ACB-42D4-AB50-9972CD9B9727}"/>
    <dgm:cxn modelId="{6B0ACB98-E4A5-4253-BC6D-B5BCAE045181}" srcId="{B0BF3423-C5CC-4C4F-ABD2-37DC2FEE60A0}" destId="{50FB4766-0529-4CC9-B5DE-04146CEF5B3F}" srcOrd="2" destOrd="0" parTransId="{AF9D5BDB-1EA3-40F6-BCFB-EAB2100E1B55}" sibTransId="{42D55021-6080-4EC5-9151-2F11B64B3F4B}"/>
    <dgm:cxn modelId="{32C0EE6A-B433-442A-9215-28411F688CBF}" type="presOf" srcId="{22FD79A4-8077-4A4D-895C-E94288750617}" destId="{2B4A1869-DBCA-40A9-A71D-F7D52CD90917}" srcOrd="0" destOrd="0" presId="urn:microsoft.com/office/officeart/2009/3/layout/PhasedProcess"/>
    <dgm:cxn modelId="{B6280611-8CFF-46AE-B43F-D2A0D943959F}" type="presOf" srcId="{5CE9B32B-4B07-4BC8-BBA1-EB822DA05D23}" destId="{910E54D7-25E1-4D1B-9220-EF6FB5E38206}" srcOrd="0" destOrd="0" presId="urn:microsoft.com/office/officeart/2009/3/layout/PhasedProcess"/>
    <dgm:cxn modelId="{4E50F507-D91E-4FB8-A5E1-0B765605C4C6}" type="presOf" srcId="{027DBF19-395D-4DBD-A09B-8CA60E513F1B}" destId="{F1FC385A-70D3-4ACB-9012-E2D91530D99C}" srcOrd="0" destOrd="0" presId="urn:microsoft.com/office/officeart/2009/3/layout/PhasedProcess"/>
    <dgm:cxn modelId="{83EE45AD-CC60-4308-8BD7-EB879B5B341D}" srcId="{22FD79A4-8077-4A4D-895C-E94288750617}" destId="{5CE9B32B-4B07-4BC8-BBA1-EB822DA05D23}" srcOrd="0" destOrd="0" parTransId="{447FF0EA-F353-4FAE-9D33-643D6A733C49}" sibTransId="{2F87C4A7-1754-4CC8-80F5-ED824688DB79}"/>
    <dgm:cxn modelId="{8F47F578-022D-47B3-AE57-EFEA224E0FC0}" srcId="{454BB563-C0C2-4B0A-A8B6-F261C956063F}" destId="{E1C742BC-D601-49C5-AA47-FEFF65128367}" srcOrd="0" destOrd="0" parTransId="{C9736377-7CB6-498E-9131-16A05804A8A9}" sibTransId="{E50F525C-AA25-4E05-BAFD-A4474B6FC281}"/>
    <dgm:cxn modelId="{2C8636B9-7CBC-4118-A205-A69832E3E2EC}" type="presOf" srcId="{B4731F55-17F5-4DFB-B37A-3FB9EE1E32F6}" destId="{AB3E58DC-A7EE-4654-9C44-561CDADAF706}" srcOrd="0" destOrd="0" presId="urn:microsoft.com/office/officeart/2009/3/layout/PhasedProcess"/>
    <dgm:cxn modelId="{EDE598E7-D8E0-4227-9CF4-D55F72BCF841}" srcId="{454BB563-C0C2-4B0A-A8B6-F261C956063F}" destId="{027DBF19-395D-4DBD-A09B-8CA60E513F1B}" srcOrd="1" destOrd="0" parTransId="{C837475B-3293-4DA1-B2DA-1B2FE8256B2A}" sibTransId="{0F9D815A-5CBC-43ED-BB50-202868DAB3F1}"/>
    <dgm:cxn modelId="{29ED0F02-5ABA-40FB-91BD-7A8D3BEEE1E0}" type="presOf" srcId="{B0BF3423-C5CC-4C4F-ABD2-37DC2FEE60A0}" destId="{E49726BE-9394-45FD-99C0-3FB8B882A9D2}" srcOrd="0" destOrd="0" presId="urn:microsoft.com/office/officeart/2009/3/layout/PhasedProcess"/>
    <dgm:cxn modelId="{CAC0B49D-F59D-4667-BE1D-F09BC00CB769}" srcId="{B0BF3423-C5CC-4C4F-ABD2-37DC2FEE60A0}" destId="{454BB563-C0C2-4B0A-A8B6-F261C956063F}" srcOrd="0" destOrd="0" parTransId="{B21C3106-0A4A-4A37-96CA-4A96CBF70CC7}" sibTransId="{62B5C6A9-5E8B-4672-A200-94213715AF70}"/>
    <dgm:cxn modelId="{707FD46F-C758-4FF7-B88C-84CCA7E275ED}" type="presOf" srcId="{A57CB5AD-352B-417C-9057-A5263F87268B}" destId="{B0321759-DFCA-4909-A069-74806671C006}" srcOrd="0" destOrd="0" presId="urn:microsoft.com/office/officeart/2009/3/layout/PhasedProcess"/>
    <dgm:cxn modelId="{EF1D3A9D-288A-4496-9AE9-4EC6B9B99E2B}" srcId="{454BB563-C0C2-4B0A-A8B6-F261C956063F}" destId="{B4731F55-17F5-4DFB-B37A-3FB9EE1E32F6}" srcOrd="2" destOrd="0" parTransId="{DA65F377-870E-4D00-9DFB-4B5C95C82563}" sibTransId="{B26FD568-C86C-450E-8ECB-DB7FA7B03CE5}"/>
    <dgm:cxn modelId="{A1C85EB5-EF40-4B22-AC9A-E52E6A7AB327}" type="presOf" srcId="{A1F7132A-2E6E-4023-99A9-333899B5CC2F}" destId="{940A9BFF-3578-461E-9EC9-F02762D714D2}" srcOrd="0" destOrd="0" presId="urn:microsoft.com/office/officeart/2009/3/layout/PhasedProcess"/>
    <dgm:cxn modelId="{DD1600A9-AE00-4D7D-BC6E-102BF5BEC31A}" type="presParOf" srcId="{E49726BE-9394-45FD-99C0-3FB8B882A9D2}" destId="{20DEB853-E0CB-46FB-ADA6-AA3A5E84D0C8}" srcOrd="0" destOrd="0" presId="urn:microsoft.com/office/officeart/2009/3/layout/PhasedProcess"/>
    <dgm:cxn modelId="{E2AEFE01-4AE6-49E0-8036-447CC81BB571}" type="presParOf" srcId="{E49726BE-9394-45FD-99C0-3FB8B882A9D2}" destId="{94D5ED0F-3CFE-48FA-B95A-D85AFA67E3A0}" srcOrd="1" destOrd="0" presId="urn:microsoft.com/office/officeart/2009/3/layout/PhasedProcess"/>
    <dgm:cxn modelId="{D4E4166E-E751-441C-9152-3DFF627E27FC}" type="presParOf" srcId="{E49726BE-9394-45FD-99C0-3FB8B882A9D2}" destId="{2B4A1869-DBCA-40A9-A71D-F7D52CD90917}" srcOrd="2" destOrd="0" presId="urn:microsoft.com/office/officeart/2009/3/layout/PhasedProcess"/>
    <dgm:cxn modelId="{8D858CA5-D447-42C2-B0EA-435948645723}" type="presParOf" srcId="{E49726BE-9394-45FD-99C0-3FB8B882A9D2}" destId="{8EEA73F2-79A1-4687-BD38-89A093211700}" srcOrd="3" destOrd="0" presId="urn:microsoft.com/office/officeart/2009/3/layout/PhasedProcess"/>
    <dgm:cxn modelId="{1D95A539-68B3-4425-9DA6-AFB823874CEA}" type="presParOf" srcId="{E49726BE-9394-45FD-99C0-3FB8B882A9D2}" destId="{9217A99B-7B2C-4630-910F-F453264C959F}" srcOrd="4" destOrd="0" presId="urn:microsoft.com/office/officeart/2009/3/layout/PhasedProcess"/>
    <dgm:cxn modelId="{7F61D363-FEAF-4061-B8F5-122C2EF1F1B7}" type="presParOf" srcId="{E49726BE-9394-45FD-99C0-3FB8B882A9D2}" destId="{842DA0C2-4D7F-467A-A1AE-A9F6816FC774}" srcOrd="5" destOrd="0" presId="urn:microsoft.com/office/officeart/2009/3/layout/PhasedProcess"/>
    <dgm:cxn modelId="{CFBEE7CF-49E4-451F-80C3-A2A9CC21084B}" type="presParOf" srcId="{E49726BE-9394-45FD-99C0-3FB8B882A9D2}" destId="{57B40247-919B-424A-B158-AB4DE9BFEF34}" srcOrd="6" destOrd="0" presId="urn:microsoft.com/office/officeart/2009/3/layout/PhasedProcess"/>
    <dgm:cxn modelId="{FEB3535D-B4DE-427E-9AAA-62C4951DBA9A}" type="presParOf" srcId="{57B40247-919B-424A-B158-AB4DE9BFEF34}" destId="{910E54D7-25E1-4D1B-9220-EF6FB5E38206}" srcOrd="0" destOrd="0" presId="urn:microsoft.com/office/officeart/2009/3/layout/PhasedProcess"/>
    <dgm:cxn modelId="{07ACC266-55ED-4067-8FE1-CDA3C8FC1887}" type="presParOf" srcId="{57B40247-919B-424A-B158-AB4DE9BFEF34}" destId="{3389C63F-779D-4A8A-8655-629C3FB7BEEE}" srcOrd="1" destOrd="0" presId="urn:microsoft.com/office/officeart/2009/3/layout/PhasedProcess"/>
    <dgm:cxn modelId="{76CA0057-BF6D-44BC-B451-CD3D1C6BB02C}" type="presParOf" srcId="{57B40247-919B-424A-B158-AB4DE9BFEF34}" destId="{B0321759-DFCA-4909-A069-74806671C006}" srcOrd="2" destOrd="0" presId="urn:microsoft.com/office/officeart/2009/3/layout/PhasedProcess"/>
    <dgm:cxn modelId="{231DCCB5-3297-423A-8252-30DD3A32F403}" type="presParOf" srcId="{57B40247-919B-424A-B158-AB4DE9BFEF34}" destId="{EFBEF095-FD9E-4714-9C23-4A59A8199F89}" srcOrd="3" destOrd="0" presId="urn:microsoft.com/office/officeart/2009/3/layout/PhasedProcess"/>
    <dgm:cxn modelId="{58B3A539-3725-47AB-9F37-1DCC3336C3CB}" type="presParOf" srcId="{E49726BE-9394-45FD-99C0-3FB8B882A9D2}" destId="{D544A62E-2B15-4D3D-B327-21BAB52B6556}" srcOrd="7" destOrd="0" presId="urn:microsoft.com/office/officeart/2009/3/layout/PhasedProcess"/>
    <dgm:cxn modelId="{B2B2BB8D-0752-444D-B358-B3F30B2DD069}" type="presParOf" srcId="{D544A62E-2B15-4D3D-B327-21BAB52B6556}" destId="{628495BB-13F0-4FCC-92ED-3A9070D93953}" srcOrd="0" destOrd="0" presId="urn:microsoft.com/office/officeart/2009/3/layout/PhasedProcess"/>
    <dgm:cxn modelId="{9BAAB2E6-79DB-4AC7-89A6-EE19CF217DF6}" type="presParOf" srcId="{D544A62E-2B15-4D3D-B327-21BAB52B6556}" destId="{597AFCC3-AFCA-4138-B06F-5DD6EDB05A29}" srcOrd="1" destOrd="0" presId="urn:microsoft.com/office/officeart/2009/3/layout/PhasedProcess"/>
    <dgm:cxn modelId="{ECA7F244-89FF-4DAA-99A8-046AB1A82C7E}" type="presParOf" srcId="{D544A62E-2B15-4D3D-B327-21BAB52B6556}" destId="{40C4920B-FFDA-4DD9-83D7-3E20EE988924}" srcOrd="2" destOrd="0" presId="urn:microsoft.com/office/officeart/2009/3/layout/PhasedProcess"/>
    <dgm:cxn modelId="{654BA86D-53B0-439B-A7AA-76FED82F64E0}" type="presParOf" srcId="{D544A62E-2B15-4D3D-B327-21BAB52B6556}" destId="{F1FC385A-70D3-4ACB-9012-E2D91530D99C}" srcOrd="3" destOrd="0" presId="urn:microsoft.com/office/officeart/2009/3/layout/PhasedProcess"/>
    <dgm:cxn modelId="{20C054FF-9BA4-4639-A742-13D0E6331963}" type="presParOf" srcId="{D544A62E-2B15-4D3D-B327-21BAB52B6556}" destId="{0AA674FF-833D-46AE-8154-92B0B4BC9BE0}" srcOrd="4" destOrd="0" presId="urn:microsoft.com/office/officeart/2009/3/layout/PhasedProcess"/>
    <dgm:cxn modelId="{6E216404-DAF0-491E-A377-CEFE73A77455}" type="presParOf" srcId="{D544A62E-2B15-4D3D-B327-21BAB52B6556}" destId="{AB3E58DC-A7EE-4654-9C44-561CDADAF706}" srcOrd="5" destOrd="0" presId="urn:microsoft.com/office/officeart/2009/3/layout/PhasedProcess"/>
    <dgm:cxn modelId="{69E182D2-58BB-4E91-B77A-ADD6730C75BA}" type="presParOf" srcId="{E49726BE-9394-45FD-99C0-3FB8B882A9D2}" destId="{940A9BFF-3578-461E-9EC9-F02762D714D2}" srcOrd="8" destOrd="0" presId="urn:microsoft.com/office/officeart/2009/3/layout/PhasedProcess"/>
    <dgm:cxn modelId="{ABF96CBC-5F77-41B0-A0CD-E336B401A93C}" type="presParOf" srcId="{E49726BE-9394-45FD-99C0-3FB8B882A9D2}" destId="{B18EA4DD-415A-45EF-B47A-3E6132A4AF2A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D2103F-668D-4918-95F1-2B60DEC739B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FC4D44-FA32-4180-B572-4700892C7F76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Nord-</a:t>
          </a:r>
          <a:r>
            <a:rPr lang="en-US" sz="1200" dirty="0" err="1">
              <a:solidFill>
                <a:schemeClr val="bg1"/>
              </a:solidFill>
            </a:rPr>
            <a:t>Ouest</a:t>
          </a:r>
          <a:endParaRPr lang="en-US" sz="1200" dirty="0">
            <a:solidFill>
              <a:schemeClr val="bg1"/>
            </a:solidFill>
          </a:endParaRPr>
        </a:p>
        <a:p>
          <a:r>
            <a:rPr lang="en-US" sz="1200" dirty="0">
              <a:solidFill>
                <a:schemeClr val="bg1"/>
              </a:solidFill>
            </a:rPr>
            <a:t>Hackathon a </a:t>
          </a:r>
          <a:r>
            <a:rPr lang="en-US" sz="1200" dirty="0" err="1">
              <a:solidFill>
                <a:schemeClr val="bg1"/>
              </a:solidFill>
            </a:rPr>
            <a:t>Jendouba</a:t>
          </a:r>
          <a:endParaRPr lang="en-US" sz="1200" dirty="0">
            <a:solidFill>
              <a:schemeClr val="bg1"/>
            </a:solidFill>
          </a:endParaRPr>
        </a:p>
      </dgm:t>
    </dgm:pt>
    <dgm:pt modelId="{7933680E-4A24-47C3-BBE6-9D3D4FA14834}" type="parTrans" cxnId="{329AD2E6-1067-40DB-B625-0E9FC2CD7AF3}">
      <dgm:prSet/>
      <dgm:spPr/>
      <dgm:t>
        <a:bodyPr/>
        <a:lstStyle/>
        <a:p>
          <a:endParaRPr lang="en-US" sz="1200"/>
        </a:p>
      </dgm:t>
    </dgm:pt>
    <dgm:pt modelId="{8D284B35-EC6C-49AE-B27B-DE52ABECCE59}" type="sibTrans" cxnId="{329AD2E6-1067-40DB-B625-0E9FC2CD7AF3}">
      <dgm:prSet/>
      <dgm:spPr/>
      <dgm:t>
        <a:bodyPr/>
        <a:lstStyle/>
        <a:p>
          <a:endParaRPr lang="en-US" sz="1200"/>
        </a:p>
      </dgm:t>
    </dgm:pt>
    <dgm:pt modelId="{9ED81030-9EE5-4A82-933B-DFA59828B047}">
      <dgm:prSet phldrT="[Text]" custT="1"/>
      <dgm:spPr/>
      <dgm:t>
        <a:bodyPr/>
        <a:lstStyle/>
        <a:p>
          <a:r>
            <a:rPr lang="en-US" sz="1200" dirty="0" err="1">
              <a:solidFill>
                <a:schemeClr val="bg1"/>
              </a:solidFill>
            </a:rPr>
            <a:t>Jendouba</a:t>
          </a:r>
          <a:endParaRPr lang="en-US" sz="1200" dirty="0">
            <a:solidFill>
              <a:schemeClr val="bg1"/>
            </a:solidFill>
          </a:endParaRPr>
        </a:p>
      </dgm:t>
    </dgm:pt>
    <dgm:pt modelId="{9F1FCCA0-61EB-4547-93AE-9650F0280E8D}" type="parTrans" cxnId="{0F614096-DD8C-4476-8CDD-4B7A2AF48263}">
      <dgm:prSet/>
      <dgm:spPr/>
      <dgm:t>
        <a:bodyPr/>
        <a:lstStyle/>
        <a:p>
          <a:endParaRPr lang="en-US" sz="1200"/>
        </a:p>
      </dgm:t>
    </dgm:pt>
    <dgm:pt modelId="{70A5E9C6-B0AE-4ED8-9BA2-71250F46B1EC}" type="sibTrans" cxnId="{0F614096-DD8C-4476-8CDD-4B7A2AF48263}">
      <dgm:prSet/>
      <dgm:spPr/>
      <dgm:t>
        <a:bodyPr/>
        <a:lstStyle/>
        <a:p>
          <a:endParaRPr lang="en-US" sz="1200"/>
        </a:p>
      </dgm:t>
    </dgm:pt>
    <dgm:pt modelId="{6DF2D8A9-C199-4D11-BF36-3C2A4D59288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Centre-</a:t>
          </a:r>
          <a:r>
            <a:rPr lang="en-US" sz="1200" dirty="0" err="1">
              <a:solidFill>
                <a:schemeClr val="bg1"/>
              </a:solidFill>
            </a:rPr>
            <a:t>Ouest</a:t>
          </a:r>
          <a:endParaRPr lang="en-US" sz="1200" dirty="0">
            <a:solidFill>
              <a:schemeClr val="bg1"/>
            </a:solidFill>
          </a:endParaRPr>
        </a:p>
        <a:p>
          <a:r>
            <a:rPr lang="en-US" sz="1200" dirty="0">
              <a:solidFill>
                <a:schemeClr val="bg1"/>
              </a:solidFill>
            </a:rPr>
            <a:t>Hackathon a </a:t>
          </a:r>
          <a:r>
            <a:rPr lang="en-US" sz="1200" dirty="0" err="1">
              <a:solidFill>
                <a:schemeClr val="bg1"/>
              </a:solidFill>
            </a:rPr>
            <a:t>Kairouan</a:t>
          </a:r>
          <a:endParaRPr lang="en-US" sz="1200" dirty="0">
            <a:solidFill>
              <a:schemeClr val="bg1"/>
            </a:solidFill>
          </a:endParaRPr>
        </a:p>
      </dgm:t>
    </dgm:pt>
    <dgm:pt modelId="{900AB269-6DA2-43CA-B2DB-08EEB9D43633}" type="parTrans" cxnId="{4321DE32-7B24-4BE5-A470-87033C6048B6}">
      <dgm:prSet/>
      <dgm:spPr/>
      <dgm:t>
        <a:bodyPr/>
        <a:lstStyle/>
        <a:p>
          <a:endParaRPr lang="en-US" sz="1200"/>
        </a:p>
      </dgm:t>
    </dgm:pt>
    <dgm:pt modelId="{93C19F57-8FFB-457A-A41F-FD434D20150C}" type="sibTrans" cxnId="{4321DE32-7B24-4BE5-A470-87033C6048B6}">
      <dgm:prSet/>
      <dgm:spPr/>
      <dgm:t>
        <a:bodyPr/>
        <a:lstStyle/>
        <a:p>
          <a:endParaRPr lang="en-US" sz="1200"/>
        </a:p>
      </dgm:t>
    </dgm:pt>
    <dgm:pt modelId="{4E798C1F-ED0F-4301-83A5-02887B21482C}">
      <dgm:prSet phldrT="[Text]" custT="1"/>
      <dgm:spPr/>
      <dgm:t>
        <a:bodyPr/>
        <a:lstStyle/>
        <a:p>
          <a:r>
            <a:rPr lang="en-US" sz="1200" dirty="0" err="1">
              <a:solidFill>
                <a:schemeClr val="bg1"/>
              </a:solidFill>
            </a:rPr>
            <a:t>Kairouan</a:t>
          </a:r>
          <a:endParaRPr lang="en-US" sz="1200" dirty="0">
            <a:solidFill>
              <a:schemeClr val="bg1"/>
            </a:solidFill>
          </a:endParaRPr>
        </a:p>
      </dgm:t>
    </dgm:pt>
    <dgm:pt modelId="{78E30676-AC21-4508-9A16-76449041BEFE}" type="parTrans" cxnId="{2CDA832D-0705-47D2-A38E-B67B62AF883B}">
      <dgm:prSet/>
      <dgm:spPr/>
      <dgm:t>
        <a:bodyPr/>
        <a:lstStyle/>
        <a:p>
          <a:endParaRPr lang="en-US" sz="1200"/>
        </a:p>
      </dgm:t>
    </dgm:pt>
    <dgm:pt modelId="{7636F303-0677-43B8-8501-2B62FC32242B}" type="sibTrans" cxnId="{2CDA832D-0705-47D2-A38E-B67B62AF883B}">
      <dgm:prSet/>
      <dgm:spPr/>
      <dgm:t>
        <a:bodyPr/>
        <a:lstStyle/>
        <a:p>
          <a:endParaRPr lang="en-US" sz="1200"/>
        </a:p>
      </dgm:t>
    </dgm:pt>
    <dgm:pt modelId="{686A1F2B-99A4-4F5B-A0D2-7B7AA5A38FD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200" dirty="0" err="1">
              <a:solidFill>
                <a:schemeClr val="bg1"/>
              </a:solidFill>
            </a:rPr>
            <a:t>Sud</a:t>
          </a:r>
          <a:r>
            <a:rPr lang="en-US" sz="1200" dirty="0">
              <a:solidFill>
                <a:schemeClr val="bg1"/>
              </a:solidFill>
            </a:rPr>
            <a:t>-Est</a:t>
          </a:r>
        </a:p>
        <a:p>
          <a:r>
            <a:rPr lang="en-US" sz="1200" dirty="0">
              <a:solidFill>
                <a:schemeClr val="bg1"/>
              </a:solidFill>
            </a:rPr>
            <a:t>Hackathon a </a:t>
          </a:r>
          <a:r>
            <a:rPr lang="en-US" sz="1200" dirty="0" err="1">
              <a:solidFill>
                <a:schemeClr val="bg1"/>
              </a:solidFill>
            </a:rPr>
            <a:t>Gabes</a:t>
          </a:r>
          <a:endParaRPr lang="en-US" sz="1200" dirty="0">
            <a:solidFill>
              <a:schemeClr val="bg1"/>
            </a:solidFill>
          </a:endParaRPr>
        </a:p>
      </dgm:t>
    </dgm:pt>
    <dgm:pt modelId="{9A94F77F-9250-4731-9168-35DA1790032E}" type="parTrans" cxnId="{CFA80C9B-983A-4D73-81F3-C9C0A57BF16E}">
      <dgm:prSet/>
      <dgm:spPr/>
      <dgm:t>
        <a:bodyPr/>
        <a:lstStyle/>
        <a:p>
          <a:endParaRPr lang="en-US" sz="1200"/>
        </a:p>
      </dgm:t>
    </dgm:pt>
    <dgm:pt modelId="{80B4A0C1-88C9-411A-ACAA-49D82A865EEF}" type="sibTrans" cxnId="{CFA80C9B-983A-4D73-81F3-C9C0A57BF16E}">
      <dgm:prSet/>
      <dgm:spPr/>
      <dgm:t>
        <a:bodyPr/>
        <a:lstStyle/>
        <a:p>
          <a:endParaRPr lang="en-US" sz="1200"/>
        </a:p>
      </dgm:t>
    </dgm:pt>
    <dgm:pt modelId="{94BF777F-8AA9-463D-BB42-307474368E5D}">
      <dgm:prSet phldrT="[Text]" custT="1"/>
      <dgm:spPr/>
      <dgm:t>
        <a:bodyPr/>
        <a:lstStyle/>
        <a:p>
          <a:r>
            <a:rPr lang="en-US" sz="1200" dirty="0" err="1">
              <a:solidFill>
                <a:schemeClr val="bg1"/>
              </a:solidFill>
            </a:rPr>
            <a:t>Mednine</a:t>
          </a:r>
          <a:endParaRPr lang="en-US" sz="1200" dirty="0">
            <a:solidFill>
              <a:schemeClr val="bg1"/>
            </a:solidFill>
          </a:endParaRPr>
        </a:p>
      </dgm:t>
    </dgm:pt>
    <dgm:pt modelId="{BE038C34-813C-499B-AF70-635FBC8FCCA5}" type="parTrans" cxnId="{9CC929E4-AC13-4D84-9A19-69B428F8C79B}">
      <dgm:prSet/>
      <dgm:spPr/>
      <dgm:t>
        <a:bodyPr/>
        <a:lstStyle/>
        <a:p>
          <a:endParaRPr lang="en-US" sz="1200"/>
        </a:p>
      </dgm:t>
    </dgm:pt>
    <dgm:pt modelId="{4DCF65E1-F61E-4909-812E-89027FD2591A}" type="sibTrans" cxnId="{9CC929E4-AC13-4D84-9A19-69B428F8C79B}">
      <dgm:prSet/>
      <dgm:spPr/>
      <dgm:t>
        <a:bodyPr/>
        <a:lstStyle/>
        <a:p>
          <a:endParaRPr lang="en-US" sz="1200"/>
        </a:p>
      </dgm:t>
    </dgm:pt>
    <dgm:pt modelId="{8226E839-4EB7-4822-AD4A-E0E75BC0ED40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Beja</a:t>
          </a:r>
        </a:p>
      </dgm:t>
    </dgm:pt>
    <dgm:pt modelId="{74F48D0C-2DE6-43A7-8A93-26225A002AE7}" type="parTrans" cxnId="{E24E8956-85FD-49BC-9DE2-31A7063CA8EE}">
      <dgm:prSet/>
      <dgm:spPr/>
      <dgm:t>
        <a:bodyPr/>
        <a:lstStyle/>
        <a:p>
          <a:endParaRPr lang="en-US"/>
        </a:p>
      </dgm:t>
    </dgm:pt>
    <dgm:pt modelId="{EB2A3434-59E6-48B3-B58D-6706FB98893C}" type="sibTrans" cxnId="{E24E8956-85FD-49BC-9DE2-31A7063CA8EE}">
      <dgm:prSet/>
      <dgm:spPr/>
      <dgm:t>
        <a:bodyPr/>
        <a:lstStyle/>
        <a:p>
          <a:endParaRPr lang="en-US"/>
        </a:p>
      </dgm:t>
    </dgm:pt>
    <dgm:pt modelId="{18FF3DAB-5EE6-4E96-94B4-95A2BA8E1D39}">
      <dgm:prSet phldrT="[Text]" custT="1"/>
      <dgm:spPr/>
      <dgm:t>
        <a:bodyPr/>
        <a:lstStyle/>
        <a:p>
          <a:r>
            <a:rPr lang="en-US" sz="1200" dirty="0" err="1">
              <a:solidFill>
                <a:schemeClr val="bg1"/>
              </a:solidFill>
            </a:rPr>
            <a:t>Siliana</a:t>
          </a:r>
          <a:endParaRPr lang="en-US" sz="1200" dirty="0">
            <a:solidFill>
              <a:schemeClr val="bg1"/>
            </a:solidFill>
          </a:endParaRPr>
        </a:p>
      </dgm:t>
    </dgm:pt>
    <dgm:pt modelId="{2EB79F8C-8044-4D5D-976B-1B482FA0BA33}" type="parTrans" cxnId="{DD65F4C1-7F91-4EA5-9DD0-BF5B6A5956E2}">
      <dgm:prSet/>
      <dgm:spPr/>
      <dgm:t>
        <a:bodyPr/>
        <a:lstStyle/>
        <a:p>
          <a:endParaRPr lang="en-US"/>
        </a:p>
      </dgm:t>
    </dgm:pt>
    <dgm:pt modelId="{100B7734-3AF0-49EE-8EB0-BED101A93EEC}" type="sibTrans" cxnId="{DD65F4C1-7F91-4EA5-9DD0-BF5B6A5956E2}">
      <dgm:prSet/>
      <dgm:spPr/>
      <dgm:t>
        <a:bodyPr/>
        <a:lstStyle/>
        <a:p>
          <a:endParaRPr lang="en-US"/>
        </a:p>
      </dgm:t>
    </dgm:pt>
    <dgm:pt modelId="{9845D508-0F57-46CE-AD7F-C6B0C37E5746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Kef</a:t>
          </a:r>
        </a:p>
      </dgm:t>
    </dgm:pt>
    <dgm:pt modelId="{D9436140-B3B2-4759-B2E9-7DA9C6280189}" type="parTrans" cxnId="{7E7080A5-C98A-4858-93F8-4C736D77D997}">
      <dgm:prSet/>
      <dgm:spPr/>
      <dgm:t>
        <a:bodyPr/>
        <a:lstStyle/>
        <a:p>
          <a:endParaRPr lang="en-US"/>
        </a:p>
      </dgm:t>
    </dgm:pt>
    <dgm:pt modelId="{79B4769F-CBFD-4FA6-BB2D-01128CE4DD7F}" type="sibTrans" cxnId="{7E7080A5-C98A-4858-93F8-4C736D77D997}">
      <dgm:prSet/>
      <dgm:spPr/>
      <dgm:t>
        <a:bodyPr/>
        <a:lstStyle/>
        <a:p>
          <a:endParaRPr lang="en-US"/>
        </a:p>
      </dgm:t>
    </dgm:pt>
    <dgm:pt modelId="{6BBB069A-EC6B-4707-B91C-2AAD7A4846DE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Sidi </a:t>
          </a:r>
          <a:r>
            <a:rPr lang="en-US" sz="1200" dirty="0" err="1">
              <a:solidFill>
                <a:schemeClr val="bg1"/>
              </a:solidFill>
            </a:rPr>
            <a:t>Bouzid</a:t>
          </a:r>
          <a:endParaRPr lang="en-US" sz="1200" dirty="0">
            <a:solidFill>
              <a:schemeClr val="bg1"/>
            </a:solidFill>
          </a:endParaRPr>
        </a:p>
      </dgm:t>
    </dgm:pt>
    <dgm:pt modelId="{CE8F4D4C-60D7-41A2-98A6-396FCC251FF2}" type="parTrans" cxnId="{01BFAB49-2379-4450-A44A-62526B0E92C4}">
      <dgm:prSet/>
      <dgm:spPr/>
      <dgm:t>
        <a:bodyPr/>
        <a:lstStyle/>
        <a:p>
          <a:endParaRPr lang="en-US"/>
        </a:p>
      </dgm:t>
    </dgm:pt>
    <dgm:pt modelId="{F974EBA2-E019-4168-990E-D28F83E6EAD8}" type="sibTrans" cxnId="{01BFAB49-2379-4450-A44A-62526B0E92C4}">
      <dgm:prSet/>
      <dgm:spPr/>
      <dgm:t>
        <a:bodyPr/>
        <a:lstStyle/>
        <a:p>
          <a:endParaRPr lang="en-US"/>
        </a:p>
      </dgm:t>
    </dgm:pt>
    <dgm:pt modelId="{B338A5D4-086C-4BFA-997F-19E4ABFDD088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Kasserine</a:t>
          </a:r>
        </a:p>
      </dgm:t>
    </dgm:pt>
    <dgm:pt modelId="{4233B696-FCCD-41C0-B06E-9DD9948576C4}" type="parTrans" cxnId="{225045F1-286F-4099-A642-BEE87A9CEB8D}">
      <dgm:prSet/>
      <dgm:spPr/>
      <dgm:t>
        <a:bodyPr/>
        <a:lstStyle/>
        <a:p>
          <a:endParaRPr lang="en-US"/>
        </a:p>
      </dgm:t>
    </dgm:pt>
    <dgm:pt modelId="{816EFC2B-D4B0-4A0B-9CA7-43FC8ABD47EE}" type="sibTrans" cxnId="{225045F1-286F-4099-A642-BEE87A9CEB8D}">
      <dgm:prSet/>
      <dgm:spPr/>
      <dgm:t>
        <a:bodyPr/>
        <a:lstStyle/>
        <a:p>
          <a:endParaRPr lang="en-US"/>
        </a:p>
      </dgm:t>
    </dgm:pt>
    <dgm:pt modelId="{488F409D-D048-47A1-B0E7-9A50A3CD5031}">
      <dgm:prSet phldrT="[Text]" custT="1"/>
      <dgm:spPr/>
      <dgm:t>
        <a:bodyPr/>
        <a:lstStyle/>
        <a:p>
          <a:r>
            <a:rPr lang="en-US" sz="1200" dirty="0" err="1">
              <a:solidFill>
                <a:schemeClr val="bg1"/>
              </a:solidFill>
            </a:rPr>
            <a:t>Gafsa</a:t>
          </a:r>
          <a:endParaRPr lang="en-US" sz="1200" dirty="0">
            <a:solidFill>
              <a:schemeClr val="bg1"/>
            </a:solidFill>
          </a:endParaRPr>
        </a:p>
      </dgm:t>
    </dgm:pt>
    <dgm:pt modelId="{3FD6C33F-9067-4060-8C08-8A843C8900DD}" type="parTrans" cxnId="{A20639C9-4837-47DA-9FB9-248C933B453C}">
      <dgm:prSet/>
      <dgm:spPr/>
      <dgm:t>
        <a:bodyPr/>
        <a:lstStyle/>
        <a:p>
          <a:endParaRPr lang="en-US"/>
        </a:p>
      </dgm:t>
    </dgm:pt>
    <dgm:pt modelId="{A74EE948-5F4A-42BB-BB60-04173ABE1E53}" type="sibTrans" cxnId="{A20639C9-4837-47DA-9FB9-248C933B453C}">
      <dgm:prSet/>
      <dgm:spPr/>
      <dgm:t>
        <a:bodyPr/>
        <a:lstStyle/>
        <a:p>
          <a:endParaRPr lang="en-US"/>
        </a:p>
      </dgm:t>
    </dgm:pt>
    <dgm:pt modelId="{24CFE213-9A54-45C0-A1B7-CCF4BDD489D9}">
      <dgm:prSet phldrT="[Text]" custT="1"/>
      <dgm:spPr/>
      <dgm:t>
        <a:bodyPr/>
        <a:lstStyle/>
        <a:p>
          <a:r>
            <a:rPr lang="en-US" sz="1200" dirty="0" err="1">
              <a:solidFill>
                <a:schemeClr val="bg1"/>
              </a:solidFill>
            </a:rPr>
            <a:t>Tataouine</a:t>
          </a:r>
          <a:endParaRPr lang="en-US" sz="1200" dirty="0">
            <a:solidFill>
              <a:schemeClr val="bg1"/>
            </a:solidFill>
          </a:endParaRPr>
        </a:p>
      </dgm:t>
    </dgm:pt>
    <dgm:pt modelId="{C2E28E2F-EF94-403F-B6A6-1CFD1C32F5AC}" type="parTrans" cxnId="{92FA58A2-F9A7-4AB0-BBCB-88D3F3D9390D}">
      <dgm:prSet/>
      <dgm:spPr/>
      <dgm:t>
        <a:bodyPr/>
        <a:lstStyle/>
        <a:p>
          <a:endParaRPr lang="en-US"/>
        </a:p>
      </dgm:t>
    </dgm:pt>
    <dgm:pt modelId="{4C116208-FDE6-4349-9699-5A3298F4A765}" type="sibTrans" cxnId="{92FA58A2-F9A7-4AB0-BBCB-88D3F3D9390D}">
      <dgm:prSet/>
      <dgm:spPr/>
      <dgm:t>
        <a:bodyPr/>
        <a:lstStyle/>
        <a:p>
          <a:endParaRPr lang="en-US"/>
        </a:p>
      </dgm:t>
    </dgm:pt>
    <dgm:pt modelId="{9642BADD-FF8C-42D9-AA9C-DEBEC283EFB2}">
      <dgm:prSet phldrT="[Text]" custT="1"/>
      <dgm:spPr/>
      <dgm:t>
        <a:bodyPr/>
        <a:lstStyle/>
        <a:p>
          <a:r>
            <a:rPr lang="en-US" sz="1200" dirty="0" err="1">
              <a:solidFill>
                <a:schemeClr val="bg1"/>
              </a:solidFill>
            </a:rPr>
            <a:t>Gbilli</a:t>
          </a:r>
          <a:endParaRPr lang="en-US" sz="1200" dirty="0">
            <a:solidFill>
              <a:schemeClr val="bg1"/>
            </a:solidFill>
          </a:endParaRPr>
        </a:p>
      </dgm:t>
    </dgm:pt>
    <dgm:pt modelId="{D8F77D03-93EB-4DD1-8B66-5F1105809572}" type="parTrans" cxnId="{60FE5E0D-496D-4C43-A204-6518F7810BE4}">
      <dgm:prSet/>
      <dgm:spPr/>
      <dgm:t>
        <a:bodyPr/>
        <a:lstStyle/>
        <a:p>
          <a:endParaRPr lang="en-US"/>
        </a:p>
      </dgm:t>
    </dgm:pt>
    <dgm:pt modelId="{A5B25F84-1F44-4007-9157-F9E3484B6F89}" type="sibTrans" cxnId="{60FE5E0D-496D-4C43-A204-6518F7810BE4}">
      <dgm:prSet/>
      <dgm:spPr/>
      <dgm:t>
        <a:bodyPr/>
        <a:lstStyle/>
        <a:p>
          <a:endParaRPr lang="en-US"/>
        </a:p>
      </dgm:t>
    </dgm:pt>
    <dgm:pt modelId="{ED9F3407-4D3B-4DAA-ABCD-C620727D8C08}">
      <dgm:prSet phldrT="[Text]" custT="1"/>
      <dgm:spPr/>
      <dgm:t>
        <a:bodyPr/>
        <a:lstStyle/>
        <a:p>
          <a:r>
            <a:rPr lang="en-US" sz="1200" dirty="0" err="1">
              <a:solidFill>
                <a:schemeClr val="bg1"/>
              </a:solidFill>
            </a:rPr>
            <a:t>Gabes</a:t>
          </a:r>
          <a:endParaRPr lang="en-US" sz="1200" dirty="0">
            <a:solidFill>
              <a:schemeClr val="bg1"/>
            </a:solidFill>
          </a:endParaRPr>
        </a:p>
      </dgm:t>
    </dgm:pt>
    <dgm:pt modelId="{CC862EB1-CDE4-4263-8FBB-29D0FE134127}" type="parTrans" cxnId="{A08FBF14-64D2-4BD5-880D-45D5400AFE0D}">
      <dgm:prSet/>
      <dgm:spPr/>
      <dgm:t>
        <a:bodyPr/>
        <a:lstStyle/>
        <a:p>
          <a:endParaRPr lang="en-US"/>
        </a:p>
      </dgm:t>
    </dgm:pt>
    <dgm:pt modelId="{46E37742-7AE6-4F85-841C-6C7B76FB1F4A}" type="sibTrans" cxnId="{A08FBF14-64D2-4BD5-880D-45D5400AFE0D}">
      <dgm:prSet/>
      <dgm:spPr/>
      <dgm:t>
        <a:bodyPr/>
        <a:lstStyle/>
        <a:p>
          <a:endParaRPr lang="en-US"/>
        </a:p>
      </dgm:t>
    </dgm:pt>
    <dgm:pt modelId="{56C7EE1D-E307-4197-BD9A-1A787F9231B9}" type="pres">
      <dgm:prSet presAssocID="{1FD2103F-668D-4918-95F1-2B60DEC739B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8613BA-E681-4295-AB46-953EA4E38238}" type="pres">
      <dgm:prSet presAssocID="{10FC4D44-FA32-4180-B572-4700892C7F76}" presName="circle1" presStyleLbl="node1" presStyleIdx="0" presStyleCnt="3"/>
      <dgm:spPr>
        <a:solidFill>
          <a:srgbClr val="00B050"/>
        </a:solidFill>
        <a:ln>
          <a:solidFill>
            <a:schemeClr val="accent2">
              <a:lumMod val="50000"/>
            </a:schemeClr>
          </a:solidFill>
        </a:ln>
      </dgm:spPr>
    </dgm:pt>
    <dgm:pt modelId="{DCE1D068-7238-4CAB-B933-E6A512139B68}" type="pres">
      <dgm:prSet presAssocID="{10FC4D44-FA32-4180-B572-4700892C7F76}" presName="space" presStyleCnt="0"/>
      <dgm:spPr/>
    </dgm:pt>
    <dgm:pt modelId="{8684DE0C-6D5A-4EDC-8470-3A313E3C168C}" type="pres">
      <dgm:prSet presAssocID="{10FC4D44-FA32-4180-B572-4700892C7F76}" presName="rect1" presStyleLbl="alignAcc1" presStyleIdx="0" presStyleCnt="3"/>
      <dgm:spPr/>
      <dgm:t>
        <a:bodyPr/>
        <a:lstStyle/>
        <a:p>
          <a:endParaRPr lang="en-US"/>
        </a:p>
      </dgm:t>
    </dgm:pt>
    <dgm:pt modelId="{9D7A3F46-D559-456A-978D-992C2F117597}" type="pres">
      <dgm:prSet presAssocID="{6DF2D8A9-C199-4D11-BF36-3C2A4D592882}" presName="vertSpace2" presStyleLbl="node1" presStyleIdx="0" presStyleCnt="3"/>
      <dgm:spPr/>
    </dgm:pt>
    <dgm:pt modelId="{D87A0848-65A2-4945-994D-2E2C3CDBA40B}" type="pres">
      <dgm:prSet presAssocID="{6DF2D8A9-C199-4D11-BF36-3C2A4D592882}" presName="circle2" presStyleLbl="node1" presStyleIdx="1" presStyleCnt="3"/>
      <dgm:spPr>
        <a:solidFill>
          <a:schemeClr val="accent3">
            <a:lumMod val="75000"/>
          </a:schemeClr>
        </a:solidFill>
      </dgm:spPr>
    </dgm:pt>
    <dgm:pt modelId="{BB81E879-0DDB-40B3-8F1A-C21237E9F606}" type="pres">
      <dgm:prSet presAssocID="{6DF2D8A9-C199-4D11-BF36-3C2A4D592882}" presName="rect2" presStyleLbl="alignAcc1" presStyleIdx="1" presStyleCnt="3" custScaleY="102912"/>
      <dgm:spPr/>
      <dgm:t>
        <a:bodyPr/>
        <a:lstStyle/>
        <a:p>
          <a:endParaRPr lang="en-US"/>
        </a:p>
      </dgm:t>
    </dgm:pt>
    <dgm:pt modelId="{B72BD605-7BB1-432E-A774-0CBD343DFA27}" type="pres">
      <dgm:prSet presAssocID="{686A1F2B-99A4-4F5B-A0D2-7B7AA5A38FD6}" presName="vertSpace3" presStyleLbl="node1" presStyleIdx="1" presStyleCnt="3"/>
      <dgm:spPr/>
    </dgm:pt>
    <dgm:pt modelId="{B2DEAA25-BC9C-4324-8D78-088A0D479279}" type="pres">
      <dgm:prSet presAssocID="{686A1F2B-99A4-4F5B-A0D2-7B7AA5A38FD6}" presName="circle3" presStyleLbl="node1" presStyleIdx="2" presStyleCnt="3"/>
      <dgm:spPr/>
    </dgm:pt>
    <dgm:pt modelId="{FF0CB400-EBD3-414B-AE33-B90A3E4EB971}" type="pres">
      <dgm:prSet presAssocID="{686A1F2B-99A4-4F5B-A0D2-7B7AA5A38FD6}" presName="rect3" presStyleLbl="alignAcc1" presStyleIdx="2" presStyleCnt="3"/>
      <dgm:spPr/>
      <dgm:t>
        <a:bodyPr/>
        <a:lstStyle/>
        <a:p>
          <a:endParaRPr lang="en-US"/>
        </a:p>
      </dgm:t>
    </dgm:pt>
    <dgm:pt modelId="{D2006C1E-C71F-4C71-9F44-A54C81FD1ED1}" type="pres">
      <dgm:prSet presAssocID="{10FC4D44-FA32-4180-B572-4700892C7F7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093F8-A4D9-4045-8112-3D4DD425EEE8}" type="pres">
      <dgm:prSet presAssocID="{10FC4D44-FA32-4180-B572-4700892C7F76}" presName="rect1ChTx" presStyleLbl="alignAcc1" presStyleIdx="2" presStyleCnt="3" custLinFactNeighborX="-411" custLinFactNeighborY="1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87817-0DFB-47FE-8FAA-D85BAB57C5F6}" type="pres">
      <dgm:prSet presAssocID="{6DF2D8A9-C199-4D11-BF36-3C2A4D59288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054CD-616E-4E66-9080-D36A492C63F7}" type="pres">
      <dgm:prSet presAssocID="{6DF2D8A9-C199-4D11-BF36-3C2A4D592882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7044C-7EA3-49B3-AF05-B8B73358C4EB}" type="pres">
      <dgm:prSet presAssocID="{686A1F2B-99A4-4F5B-A0D2-7B7AA5A38FD6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3183D-5066-42C7-8359-450B7C4F29FA}" type="pres">
      <dgm:prSet presAssocID="{686A1F2B-99A4-4F5B-A0D2-7B7AA5A38FD6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00EF01-C2B2-49EB-A3D9-DBF17B2CA0BA}" type="presOf" srcId="{10FC4D44-FA32-4180-B572-4700892C7F76}" destId="{D2006C1E-C71F-4C71-9F44-A54C81FD1ED1}" srcOrd="1" destOrd="0" presId="urn:microsoft.com/office/officeart/2005/8/layout/target3"/>
    <dgm:cxn modelId="{5FF83813-0AB3-4214-936F-851B74AB185F}" type="presOf" srcId="{686A1F2B-99A4-4F5B-A0D2-7B7AA5A38FD6}" destId="{B237044C-7EA3-49B3-AF05-B8B73358C4EB}" srcOrd="1" destOrd="0" presId="urn:microsoft.com/office/officeart/2005/8/layout/target3"/>
    <dgm:cxn modelId="{9CC929E4-AC13-4D84-9A19-69B428F8C79B}" srcId="{686A1F2B-99A4-4F5B-A0D2-7B7AA5A38FD6}" destId="{94BF777F-8AA9-463D-BB42-307474368E5D}" srcOrd="1" destOrd="0" parTransId="{BE038C34-813C-499B-AF70-635FBC8FCCA5}" sibTransId="{4DCF65E1-F61E-4909-812E-89027FD2591A}"/>
    <dgm:cxn modelId="{CD8DC3C7-90D8-4639-9BB4-3F44BA0C3AB0}" type="presOf" srcId="{ED9F3407-4D3B-4DAA-ABCD-C620727D8C08}" destId="{DC53183D-5066-42C7-8359-450B7C4F29FA}" srcOrd="0" destOrd="0" presId="urn:microsoft.com/office/officeart/2005/8/layout/target3"/>
    <dgm:cxn modelId="{225045F1-286F-4099-A642-BEE87A9CEB8D}" srcId="{6DF2D8A9-C199-4D11-BF36-3C2A4D592882}" destId="{B338A5D4-086C-4BFA-997F-19E4ABFDD088}" srcOrd="2" destOrd="0" parTransId="{4233B696-FCCD-41C0-B06E-9DD9948576C4}" sibTransId="{816EFC2B-D4B0-4A0B-9CA7-43FC8ABD47EE}"/>
    <dgm:cxn modelId="{60FE5E0D-496D-4C43-A204-6518F7810BE4}" srcId="{686A1F2B-99A4-4F5B-A0D2-7B7AA5A38FD6}" destId="{9642BADD-FF8C-42D9-AA9C-DEBEC283EFB2}" srcOrd="3" destOrd="0" parTransId="{D8F77D03-93EB-4DD1-8B66-5F1105809572}" sibTransId="{A5B25F84-1F44-4007-9157-F9E3484B6F89}"/>
    <dgm:cxn modelId="{92FA58A2-F9A7-4AB0-BBCB-88D3F3D9390D}" srcId="{686A1F2B-99A4-4F5B-A0D2-7B7AA5A38FD6}" destId="{24CFE213-9A54-45C0-A1B7-CCF4BDD489D9}" srcOrd="2" destOrd="0" parTransId="{C2E28E2F-EF94-403F-B6A6-1CFD1C32F5AC}" sibTransId="{4C116208-FDE6-4349-9699-5A3298F4A765}"/>
    <dgm:cxn modelId="{B780099F-DB9B-4197-B36E-1AA4F2E22E4E}" type="presOf" srcId="{18FF3DAB-5EE6-4E96-94B4-95A2BA8E1D39}" destId="{A07093F8-A4D9-4045-8112-3D4DD425EEE8}" srcOrd="0" destOrd="2" presId="urn:microsoft.com/office/officeart/2005/8/layout/target3"/>
    <dgm:cxn modelId="{47FAFD55-8762-487C-98C2-304F277A7B94}" type="presOf" srcId="{24CFE213-9A54-45C0-A1B7-CCF4BDD489D9}" destId="{DC53183D-5066-42C7-8359-450B7C4F29FA}" srcOrd="0" destOrd="2" presId="urn:microsoft.com/office/officeart/2005/8/layout/target3"/>
    <dgm:cxn modelId="{2CDA832D-0705-47D2-A38E-B67B62AF883B}" srcId="{6DF2D8A9-C199-4D11-BF36-3C2A4D592882}" destId="{4E798C1F-ED0F-4301-83A5-02887B21482C}" srcOrd="0" destOrd="0" parTransId="{78E30676-AC21-4508-9A16-76449041BEFE}" sibTransId="{7636F303-0677-43B8-8501-2B62FC32242B}"/>
    <dgm:cxn modelId="{B6D40A24-F576-42FC-BD1B-DB58534AD9CE}" type="presOf" srcId="{6DF2D8A9-C199-4D11-BF36-3C2A4D592882}" destId="{C3F87817-0DFB-47FE-8FAA-D85BAB57C5F6}" srcOrd="1" destOrd="0" presId="urn:microsoft.com/office/officeart/2005/8/layout/target3"/>
    <dgm:cxn modelId="{7E7080A5-C98A-4858-93F8-4C736D77D997}" srcId="{10FC4D44-FA32-4180-B572-4700892C7F76}" destId="{9845D508-0F57-46CE-AD7F-C6B0C37E5746}" srcOrd="3" destOrd="0" parTransId="{D9436140-B3B2-4759-B2E9-7DA9C6280189}" sibTransId="{79B4769F-CBFD-4FA6-BB2D-01128CE4DD7F}"/>
    <dgm:cxn modelId="{D8067D7B-8301-4DDE-BDD6-B28F17227C33}" type="presOf" srcId="{8226E839-4EB7-4822-AD4A-E0E75BC0ED40}" destId="{A07093F8-A4D9-4045-8112-3D4DD425EEE8}" srcOrd="0" destOrd="1" presId="urn:microsoft.com/office/officeart/2005/8/layout/target3"/>
    <dgm:cxn modelId="{C09C9073-D662-4004-A577-6C6FD7DFD974}" type="presOf" srcId="{488F409D-D048-47A1-B0E7-9A50A3CD5031}" destId="{F5A054CD-616E-4E66-9080-D36A492C63F7}" srcOrd="0" destOrd="3" presId="urn:microsoft.com/office/officeart/2005/8/layout/target3"/>
    <dgm:cxn modelId="{CB6970F8-772D-4687-B37F-807806ACA911}" type="presOf" srcId="{9ED81030-9EE5-4A82-933B-DFA59828B047}" destId="{A07093F8-A4D9-4045-8112-3D4DD425EEE8}" srcOrd="0" destOrd="0" presId="urn:microsoft.com/office/officeart/2005/8/layout/target3"/>
    <dgm:cxn modelId="{CFA80C9B-983A-4D73-81F3-C9C0A57BF16E}" srcId="{1FD2103F-668D-4918-95F1-2B60DEC739B9}" destId="{686A1F2B-99A4-4F5B-A0D2-7B7AA5A38FD6}" srcOrd="2" destOrd="0" parTransId="{9A94F77F-9250-4731-9168-35DA1790032E}" sibTransId="{80B4A0C1-88C9-411A-ACAA-49D82A865EEF}"/>
    <dgm:cxn modelId="{C2162650-A5CD-4C48-91F3-788A187D5280}" type="presOf" srcId="{10FC4D44-FA32-4180-B572-4700892C7F76}" destId="{8684DE0C-6D5A-4EDC-8470-3A313E3C168C}" srcOrd="0" destOrd="0" presId="urn:microsoft.com/office/officeart/2005/8/layout/target3"/>
    <dgm:cxn modelId="{A08FBF14-64D2-4BD5-880D-45D5400AFE0D}" srcId="{686A1F2B-99A4-4F5B-A0D2-7B7AA5A38FD6}" destId="{ED9F3407-4D3B-4DAA-ABCD-C620727D8C08}" srcOrd="0" destOrd="0" parTransId="{CC862EB1-CDE4-4263-8FBB-29D0FE134127}" sibTransId="{46E37742-7AE6-4F85-841C-6C7B76FB1F4A}"/>
    <dgm:cxn modelId="{A20639C9-4837-47DA-9FB9-248C933B453C}" srcId="{6DF2D8A9-C199-4D11-BF36-3C2A4D592882}" destId="{488F409D-D048-47A1-B0E7-9A50A3CD5031}" srcOrd="3" destOrd="0" parTransId="{3FD6C33F-9067-4060-8C08-8A843C8900DD}" sibTransId="{A74EE948-5F4A-42BB-BB60-04173ABE1E53}"/>
    <dgm:cxn modelId="{4321DE32-7B24-4BE5-A470-87033C6048B6}" srcId="{1FD2103F-668D-4918-95F1-2B60DEC739B9}" destId="{6DF2D8A9-C199-4D11-BF36-3C2A4D592882}" srcOrd="1" destOrd="0" parTransId="{900AB269-6DA2-43CA-B2DB-08EEB9D43633}" sibTransId="{93C19F57-8FFB-457A-A41F-FD434D20150C}"/>
    <dgm:cxn modelId="{01BFAB49-2379-4450-A44A-62526B0E92C4}" srcId="{6DF2D8A9-C199-4D11-BF36-3C2A4D592882}" destId="{6BBB069A-EC6B-4707-B91C-2AAD7A4846DE}" srcOrd="1" destOrd="0" parTransId="{CE8F4D4C-60D7-41A2-98A6-396FCC251FF2}" sibTransId="{F974EBA2-E019-4168-990E-D28F83E6EAD8}"/>
    <dgm:cxn modelId="{0F614096-DD8C-4476-8CDD-4B7A2AF48263}" srcId="{10FC4D44-FA32-4180-B572-4700892C7F76}" destId="{9ED81030-9EE5-4A82-933B-DFA59828B047}" srcOrd="0" destOrd="0" parTransId="{9F1FCCA0-61EB-4547-93AE-9650F0280E8D}" sibTransId="{70A5E9C6-B0AE-4ED8-9BA2-71250F46B1EC}"/>
    <dgm:cxn modelId="{AF2C146F-1DC0-4F35-94DF-A0C488F658CE}" type="presOf" srcId="{6BBB069A-EC6B-4707-B91C-2AAD7A4846DE}" destId="{F5A054CD-616E-4E66-9080-D36A492C63F7}" srcOrd="0" destOrd="1" presId="urn:microsoft.com/office/officeart/2005/8/layout/target3"/>
    <dgm:cxn modelId="{E24E8956-85FD-49BC-9DE2-31A7063CA8EE}" srcId="{10FC4D44-FA32-4180-B572-4700892C7F76}" destId="{8226E839-4EB7-4822-AD4A-E0E75BC0ED40}" srcOrd="1" destOrd="0" parTransId="{74F48D0C-2DE6-43A7-8A93-26225A002AE7}" sibTransId="{EB2A3434-59E6-48B3-B58D-6706FB98893C}"/>
    <dgm:cxn modelId="{90B65D73-A115-4CB3-ACEA-21B453480AD4}" type="presOf" srcId="{94BF777F-8AA9-463D-BB42-307474368E5D}" destId="{DC53183D-5066-42C7-8359-450B7C4F29FA}" srcOrd="0" destOrd="1" presId="urn:microsoft.com/office/officeart/2005/8/layout/target3"/>
    <dgm:cxn modelId="{A738545F-222A-4776-9499-CCEBBA5BC7A3}" type="presOf" srcId="{9845D508-0F57-46CE-AD7F-C6B0C37E5746}" destId="{A07093F8-A4D9-4045-8112-3D4DD425EEE8}" srcOrd="0" destOrd="3" presId="urn:microsoft.com/office/officeart/2005/8/layout/target3"/>
    <dgm:cxn modelId="{329AD2E6-1067-40DB-B625-0E9FC2CD7AF3}" srcId="{1FD2103F-668D-4918-95F1-2B60DEC739B9}" destId="{10FC4D44-FA32-4180-B572-4700892C7F76}" srcOrd="0" destOrd="0" parTransId="{7933680E-4A24-47C3-BBE6-9D3D4FA14834}" sibTransId="{8D284B35-EC6C-49AE-B27B-DE52ABECCE59}"/>
    <dgm:cxn modelId="{DD65F4C1-7F91-4EA5-9DD0-BF5B6A5956E2}" srcId="{10FC4D44-FA32-4180-B572-4700892C7F76}" destId="{18FF3DAB-5EE6-4E96-94B4-95A2BA8E1D39}" srcOrd="2" destOrd="0" parTransId="{2EB79F8C-8044-4D5D-976B-1B482FA0BA33}" sibTransId="{100B7734-3AF0-49EE-8EB0-BED101A93EEC}"/>
    <dgm:cxn modelId="{B1F35471-39FE-42C9-A0A1-71F62047DA23}" type="presOf" srcId="{B338A5D4-086C-4BFA-997F-19E4ABFDD088}" destId="{F5A054CD-616E-4E66-9080-D36A492C63F7}" srcOrd="0" destOrd="2" presId="urn:microsoft.com/office/officeart/2005/8/layout/target3"/>
    <dgm:cxn modelId="{755E2D35-FC6B-4FBF-83D1-EE68B96CA941}" type="presOf" srcId="{686A1F2B-99A4-4F5B-A0D2-7B7AA5A38FD6}" destId="{FF0CB400-EBD3-414B-AE33-B90A3E4EB971}" srcOrd="0" destOrd="0" presId="urn:microsoft.com/office/officeart/2005/8/layout/target3"/>
    <dgm:cxn modelId="{BF342946-0EB3-40BB-B41B-7675F86643AC}" type="presOf" srcId="{1FD2103F-668D-4918-95F1-2B60DEC739B9}" destId="{56C7EE1D-E307-4197-BD9A-1A787F9231B9}" srcOrd="0" destOrd="0" presId="urn:microsoft.com/office/officeart/2005/8/layout/target3"/>
    <dgm:cxn modelId="{8146F1F4-9339-4717-82B1-E7F9690E2C9B}" type="presOf" srcId="{4E798C1F-ED0F-4301-83A5-02887B21482C}" destId="{F5A054CD-616E-4E66-9080-D36A492C63F7}" srcOrd="0" destOrd="0" presId="urn:microsoft.com/office/officeart/2005/8/layout/target3"/>
    <dgm:cxn modelId="{1849A10D-3560-47E1-86F4-0472FC0D43E8}" type="presOf" srcId="{9642BADD-FF8C-42D9-AA9C-DEBEC283EFB2}" destId="{DC53183D-5066-42C7-8359-450B7C4F29FA}" srcOrd="0" destOrd="3" presId="urn:microsoft.com/office/officeart/2005/8/layout/target3"/>
    <dgm:cxn modelId="{D0E5216C-94EA-4C99-9D59-7B34153D3EF7}" type="presOf" srcId="{6DF2D8A9-C199-4D11-BF36-3C2A4D592882}" destId="{BB81E879-0DDB-40B3-8F1A-C21237E9F606}" srcOrd="0" destOrd="0" presId="urn:microsoft.com/office/officeart/2005/8/layout/target3"/>
    <dgm:cxn modelId="{DD143047-2B5E-4017-9983-E48EF5A8ED96}" type="presParOf" srcId="{56C7EE1D-E307-4197-BD9A-1A787F9231B9}" destId="{1F8613BA-E681-4295-AB46-953EA4E38238}" srcOrd="0" destOrd="0" presId="urn:microsoft.com/office/officeart/2005/8/layout/target3"/>
    <dgm:cxn modelId="{B7FE22EA-98EC-4335-B0D3-AAE11CE72454}" type="presParOf" srcId="{56C7EE1D-E307-4197-BD9A-1A787F9231B9}" destId="{DCE1D068-7238-4CAB-B933-E6A512139B68}" srcOrd="1" destOrd="0" presId="urn:microsoft.com/office/officeart/2005/8/layout/target3"/>
    <dgm:cxn modelId="{E6E1F657-33BF-49D5-BC3D-BBD57CDBC210}" type="presParOf" srcId="{56C7EE1D-E307-4197-BD9A-1A787F9231B9}" destId="{8684DE0C-6D5A-4EDC-8470-3A313E3C168C}" srcOrd="2" destOrd="0" presId="urn:microsoft.com/office/officeart/2005/8/layout/target3"/>
    <dgm:cxn modelId="{B316F906-D7D1-4094-8EB4-9D7E2CEAA476}" type="presParOf" srcId="{56C7EE1D-E307-4197-BD9A-1A787F9231B9}" destId="{9D7A3F46-D559-456A-978D-992C2F117597}" srcOrd="3" destOrd="0" presId="urn:microsoft.com/office/officeart/2005/8/layout/target3"/>
    <dgm:cxn modelId="{898B8E94-579C-4828-9B27-ABF734864578}" type="presParOf" srcId="{56C7EE1D-E307-4197-BD9A-1A787F9231B9}" destId="{D87A0848-65A2-4945-994D-2E2C3CDBA40B}" srcOrd="4" destOrd="0" presId="urn:microsoft.com/office/officeart/2005/8/layout/target3"/>
    <dgm:cxn modelId="{2A988B9D-C399-4110-A135-5B54351BE5F4}" type="presParOf" srcId="{56C7EE1D-E307-4197-BD9A-1A787F9231B9}" destId="{BB81E879-0DDB-40B3-8F1A-C21237E9F606}" srcOrd="5" destOrd="0" presId="urn:microsoft.com/office/officeart/2005/8/layout/target3"/>
    <dgm:cxn modelId="{8BDAAD2D-56B2-471B-B7EE-8BD60EF8892F}" type="presParOf" srcId="{56C7EE1D-E307-4197-BD9A-1A787F9231B9}" destId="{B72BD605-7BB1-432E-A774-0CBD343DFA27}" srcOrd="6" destOrd="0" presId="urn:microsoft.com/office/officeart/2005/8/layout/target3"/>
    <dgm:cxn modelId="{384692AE-36BC-423E-B5A1-B2719DCD7C81}" type="presParOf" srcId="{56C7EE1D-E307-4197-BD9A-1A787F9231B9}" destId="{B2DEAA25-BC9C-4324-8D78-088A0D479279}" srcOrd="7" destOrd="0" presId="urn:microsoft.com/office/officeart/2005/8/layout/target3"/>
    <dgm:cxn modelId="{58541755-FC51-49CE-B268-B8DA852E89B4}" type="presParOf" srcId="{56C7EE1D-E307-4197-BD9A-1A787F9231B9}" destId="{FF0CB400-EBD3-414B-AE33-B90A3E4EB971}" srcOrd="8" destOrd="0" presId="urn:microsoft.com/office/officeart/2005/8/layout/target3"/>
    <dgm:cxn modelId="{DFDECA48-DB85-4230-983B-7A370B6EC4FF}" type="presParOf" srcId="{56C7EE1D-E307-4197-BD9A-1A787F9231B9}" destId="{D2006C1E-C71F-4C71-9F44-A54C81FD1ED1}" srcOrd="9" destOrd="0" presId="urn:microsoft.com/office/officeart/2005/8/layout/target3"/>
    <dgm:cxn modelId="{B3878A71-A1FC-4DE9-8663-5245F362E504}" type="presParOf" srcId="{56C7EE1D-E307-4197-BD9A-1A787F9231B9}" destId="{A07093F8-A4D9-4045-8112-3D4DD425EEE8}" srcOrd="10" destOrd="0" presId="urn:microsoft.com/office/officeart/2005/8/layout/target3"/>
    <dgm:cxn modelId="{11BC1C67-7666-48AE-8720-1F869CA488A4}" type="presParOf" srcId="{56C7EE1D-E307-4197-BD9A-1A787F9231B9}" destId="{C3F87817-0DFB-47FE-8FAA-D85BAB57C5F6}" srcOrd="11" destOrd="0" presId="urn:microsoft.com/office/officeart/2005/8/layout/target3"/>
    <dgm:cxn modelId="{C36FB474-DF40-42A6-AC13-C0C5ACFA3588}" type="presParOf" srcId="{56C7EE1D-E307-4197-BD9A-1A787F9231B9}" destId="{F5A054CD-616E-4E66-9080-D36A492C63F7}" srcOrd="12" destOrd="0" presId="urn:microsoft.com/office/officeart/2005/8/layout/target3"/>
    <dgm:cxn modelId="{B4EA44A2-4CC7-4020-8E98-5A2EC9B78483}" type="presParOf" srcId="{56C7EE1D-E307-4197-BD9A-1A787F9231B9}" destId="{B237044C-7EA3-49B3-AF05-B8B73358C4EB}" srcOrd="13" destOrd="0" presId="urn:microsoft.com/office/officeart/2005/8/layout/target3"/>
    <dgm:cxn modelId="{47AB4396-B9FC-4EFA-977B-EBBF56B3B4E3}" type="presParOf" srcId="{56C7EE1D-E307-4197-BD9A-1A787F9231B9}" destId="{DC53183D-5066-42C7-8359-450B7C4F29F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D8762F-97AF-4448-B9E7-441BC4FC090D}" type="doc">
      <dgm:prSet loTypeId="urn:microsoft.com/office/officeart/2005/8/layout/bProcess4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37F398F-C753-43DF-8DE6-12F6D3DD1FD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noProof="0" dirty="0"/>
            <a:t>Ateliers régionaux avec associations de femmes (Objectif: cerner les contraintes des femmes a l’autonomisation </a:t>
          </a:r>
          <a:r>
            <a:rPr lang="fr-FR" noProof="0" dirty="0" err="1"/>
            <a:t>eco</a:t>
          </a:r>
          <a:r>
            <a:rPr lang="fr-FR" noProof="0" dirty="0"/>
            <a:t>. &amp; fin. cernées autour de 3 thèmes)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noProof="0" dirty="0"/>
            <a:t>(fin janvier-début février, 2017)</a:t>
          </a:r>
        </a:p>
        <a:p>
          <a:pPr marL="0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noProof="0" dirty="0"/>
        </a:p>
      </dgm:t>
    </dgm:pt>
    <dgm:pt modelId="{AF1D0786-2783-43A9-9CFD-887A8944829B}" type="parTrans" cxnId="{04EDE734-F10D-4713-8669-23451CDC62A9}">
      <dgm:prSet/>
      <dgm:spPr/>
      <dgm:t>
        <a:bodyPr/>
        <a:lstStyle/>
        <a:p>
          <a:endParaRPr lang="fr-FR" noProof="0" dirty="0"/>
        </a:p>
      </dgm:t>
    </dgm:pt>
    <dgm:pt modelId="{51BCEF43-04E5-4366-A30A-CE7AD8957EDD}" type="sibTrans" cxnId="{04EDE734-F10D-4713-8669-23451CDC62A9}">
      <dgm:prSet/>
      <dgm:spPr/>
      <dgm:t>
        <a:bodyPr/>
        <a:lstStyle/>
        <a:p>
          <a:endParaRPr lang="fr-FR" noProof="0" dirty="0"/>
        </a:p>
      </dgm:t>
    </dgm:pt>
    <dgm:pt modelId="{84B4B330-D079-4DD5-AEB6-7370D32DED00}">
      <dgm:prSet phldrT="[Text]"/>
      <dgm:spPr/>
      <dgm:t>
        <a:bodyPr/>
        <a:lstStyle/>
        <a:p>
          <a:r>
            <a:rPr lang="fr-FR" noProof="0" dirty="0"/>
            <a:t>Atelier Lancement du </a:t>
          </a:r>
          <a:r>
            <a:rPr lang="fr-FR" noProof="0" dirty="0" err="1"/>
            <a:t>Hackathon</a:t>
          </a:r>
          <a:endParaRPr lang="fr-FR" noProof="0" dirty="0"/>
        </a:p>
        <a:p>
          <a:r>
            <a:rPr lang="fr-FR" noProof="0" dirty="0"/>
            <a:t>(18 février, 2017)</a:t>
          </a:r>
        </a:p>
        <a:p>
          <a:r>
            <a:rPr lang="fr-FR" noProof="0" dirty="0"/>
            <a:t> Coaching/formation des participants pour présenter les meilleurs projets</a:t>
          </a:r>
        </a:p>
        <a:p>
          <a:r>
            <a:rPr lang="fr-FR" noProof="0" dirty="0"/>
            <a:t>(du 18 février au 16 mars)</a:t>
          </a:r>
        </a:p>
      </dgm:t>
    </dgm:pt>
    <dgm:pt modelId="{1249CF3E-2B61-4479-A6CC-6AFE43F7A9AA}" type="parTrans" cxnId="{C2B0D63A-DE81-4476-B74F-B81D4CF3E0A8}">
      <dgm:prSet/>
      <dgm:spPr/>
      <dgm:t>
        <a:bodyPr/>
        <a:lstStyle/>
        <a:p>
          <a:endParaRPr lang="fr-FR" noProof="0" dirty="0"/>
        </a:p>
      </dgm:t>
    </dgm:pt>
    <dgm:pt modelId="{E2E33B6E-F609-46BE-AD90-83F6E96E35A3}" type="sibTrans" cxnId="{C2B0D63A-DE81-4476-B74F-B81D4CF3E0A8}">
      <dgm:prSet/>
      <dgm:spPr/>
      <dgm:t>
        <a:bodyPr/>
        <a:lstStyle/>
        <a:p>
          <a:endParaRPr lang="fr-FR" noProof="0" dirty="0"/>
        </a:p>
      </dgm:t>
    </dgm:pt>
    <dgm:pt modelId="{11DB70EC-49C9-4453-B666-B3AFDB071DC5}">
      <dgm:prSet phldrT="[Text]"/>
      <dgm:spPr/>
      <dgm:t>
        <a:bodyPr/>
        <a:lstStyle/>
        <a:p>
          <a:r>
            <a:rPr lang="fr-FR" noProof="0" dirty="0"/>
            <a:t>Compétition </a:t>
          </a:r>
          <a:r>
            <a:rPr lang="fr-FR" noProof="0" dirty="0" err="1"/>
            <a:t>Hackathon</a:t>
          </a:r>
          <a:endParaRPr lang="fr-FR" noProof="0" dirty="0"/>
        </a:p>
        <a:p>
          <a:r>
            <a:rPr lang="fr-FR" noProof="0" dirty="0"/>
            <a:t>(16-17 mars, 2017)</a:t>
          </a:r>
        </a:p>
        <a:p>
          <a:r>
            <a:rPr lang="fr-FR" noProof="0" dirty="0"/>
            <a:t>4 équipes gagnantes du 1er prix une par région (accompagnement pour mise en place du projet)</a:t>
          </a:r>
        </a:p>
      </dgm:t>
    </dgm:pt>
    <dgm:pt modelId="{80E78937-C404-4774-BC42-D5FB5C465972}" type="parTrans" cxnId="{2096DEA5-4542-4583-81AB-FB8A6F5A0D5D}">
      <dgm:prSet/>
      <dgm:spPr/>
      <dgm:t>
        <a:bodyPr/>
        <a:lstStyle/>
        <a:p>
          <a:endParaRPr lang="fr-FR" noProof="0" dirty="0"/>
        </a:p>
      </dgm:t>
    </dgm:pt>
    <dgm:pt modelId="{0B074C43-66AC-47FF-B375-D1757207ED2A}" type="sibTrans" cxnId="{2096DEA5-4542-4583-81AB-FB8A6F5A0D5D}">
      <dgm:prSet/>
      <dgm:spPr/>
      <dgm:t>
        <a:bodyPr/>
        <a:lstStyle/>
        <a:p>
          <a:endParaRPr lang="fr-FR" noProof="0" dirty="0"/>
        </a:p>
      </dgm:t>
    </dgm:pt>
    <dgm:pt modelId="{0768F985-30BD-4919-9FEB-AB4CA50C11EE}">
      <dgm:prSet phldrT="[Text]"/>
      <dgm:spPr/>
      <dgm:t>
        <a:bodyPr/>
        <a:lstStyle/>
        <a:p>
          <a:r>
            <a:rPr lang="fr-FR" noProof="0" dirty="0"/>
            <a:t>Incubation pendant 6 mois</a:t>
          </a:r>
        </a:p>
        <a:p>
          <a:r>
            <a:rPr lang="fr-FR" noProof="0" dirty="0"/>
            <a:t>(évaluation et test du prototype, mise au point de l’application) </a:t>
          </a:r>
        </a:p>
      </dgm:t>
    </dgm:pt>
    <dgm:pt modelId="{D70176DD-3A98-4EEB-ABEC-ADEDF0A26799}" type="parTrans" cxnId="{D98A3A57-E516-4592-8FFC-CFD74404B927}">
      <dgm:prSet/>
      <dgm:spPr/>
      <dgm:t>
        <a:bodyPr/>
        <a:lstStyle/>
        <a:p>
          <a:endParaRPr lang="fr-FR" noProof="0" dirty="0"/>
        </a:p>
      </dgm:t>
    </dgm:pt>
    <dgm:pt modelId="{5FF6BF0F-8FBB-49EF-AC47-007046B2B81A}" type="sibTrans" cxnId="{D98A3A57-E516-4592-8FFC-CFD74404B927}">
      <dgm:prSet/>
      <dgm:spPr/>
      <dgm:t>
        <a:bodyPr/>
        <a:lstStyle/>
        <a:p>
          <a:endParaRPr lang="fr-FR" noProof="0" dirty="0"/>
        </a:p>
      </dgm:t>
    </dgm:pt>
    <dgm:pt modelId="{49B73E32-086A-47CC-A4F4-503B8836DF1E}">
      <dgm:prSet phldrT="[Text]"/>
      <dgm:spPr/>
      <dgm:t>
        <a:bodyPr/>
        <a:lstStyle/>
        <a:p>
          <a:r>
            <a:rPr lang="fr-FR" noProof="0" dirty="0"/>
            <a:t>Réception du cash (</a:t>
          </a:r>
          <a:r>
            <a:rPr lang="fr-FR" noProof="0" dirty="0" err="1"/>
            <a:t>seed</a:t>
          </a:r>
          <a:r>
            <a:rPr lang="fr-FR" noProof="0" dirty="0"/>
            <a:t> </a:t>
          </a:r>
          <a:r>
            <a:rPr lang="fr-FR" noProof="0" dirty="0" err="1"/>
            <a:t>funding</a:t>
          </a:r>
          <a:r>
            <a:rPr lang="fr-FR" noProof="0" dirty="0"/>
            <a:t>) et mise en exécution du projet</a:t>
          </a:r>
        </a:p>
      </dgm:t>
    </dgm:pt>
    <dgm:pt modelId="{6EECA9C8-9233-458C-B073-D701EDE25DC4}" type="parTrans" cxnId="{8561B0ED-857B-4BA3-8D83-A05DAA01B64C}">
      <dgm:prSet/>
      <dgm:spPr/>
      <dgm:t>
        <a:bodyPr/>
        <a:lstStyle/>
        <a:p>
          <a:endParaRPr lang="fr-FR" noProof="0" dirty="0"/>
        </a:p>
      </dgm:t>
    </dgm:pt>
    <dgm:pt modelId="{713CC901-CB92-4FDA-A269-A244A73B443C}" type="sibTrans" cxnId="{8561B0ED-857B-4BA3-8D83-A05DAA01B64C}">
      <dgm:prSet/>
      <dgm:spPr/>
      <dgm:t>
        <a:bodyPr/>
        <a:lstStyle/>
        <a:p>
          <a:endParaRPr lang="fr-FR" noProof="0" dirty="0"/>
        </a:p>
      </dgm:t>
    </dgm:pt>
    <dgm:pt modelId="{9438C8A9-E666-49B5-8725-2F85CB4924FE}">
      <dgm:prSet phldrT="[Text]"/>
      <dgm:spPr/>
      <dgm:t>
        <a:bodyPr/>
        <a:lstStyle/>
        <a:p>
          <a:r>
            <a:rPr lang="fr-FR" noProof="0" dirty="0"/>
            <a:t>Evaluation du projet </a:t>
          </a:r>
        </a:p>
      </dgm:t>
    </dgm:pt>
    <dgm:pt modelId="{F574D8EF-F3A6-4A83-8A77-DCFAE6539FCA}" type="parTrans" cxnId="{1C40D5FC-4908-42DE-A237-C710742716AB}">
      <dgm:prSet/>
      <dgm:spPr/>
      <dgm:t>
        <a:bodyPr/>
        <a:lstStyle/>
        <a:p>
          <a:endParaRPr lang="fr-FR" noProof="0" dirty="0"/>
        </a:p>
      </dgm:t>
    </dgm:pt>
    <dgm:pt modelId="{31010570-202D-4504-A7AA-5FA2A47E75BC}" type="sibTrans" cxnId="{1C40D5FC-4908-42DE-A237-C710742716AB}">
      <dgm:prSet/>
      <dgm:spPr/>
      <dgm:t>
        <a:bodyPr/>
        <a:lstStyle/>
        <a:p>
          <a:endParaRPr lang="fr-FR" noProof="0" dirty="0"/>
        </a:p>
      </dgm:t>
    </dgm:pt>
    <dgm:pt modelId="{21DDD162-310F-493B-8DC1-CC3961FA98DF}">
      <dgm:prSet phldrT="[Text]"/>
      <dgm:spPr/>
      <dgm:t>
        <a:bodyPr/>
        <a:lstStyle/>
        <a:p>
          <a:pPr mar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noProof="0" dirty="0"/>
            <a:t>Ciblage des femmes bénéficiaires </a:t>
          </a:r>
        </a:p>
      </dgm:t>
    </dgm:pt>
    <dgm:pt modelId="{8AE8EF78-C742-4C49-BAD0-4665897A63F2}" type="parTrans" cxnId="{B41580CC-4D11-4E63-922A-392CE9749FFB}">
      <dgm:prSet/>
      <dgm:spPr/>
      <dgm:t>
        <a:bodyPr/>
        <a:lstStyle/>
        <a:p>
          <a:endParaRPr lang="fr-FR" noProof="0" dirty="0"/>
        </a:p>
      </dgm:t>
    </dgm:pt>
    <dgm:pt modelId="{92748FB5-1628-41F8-8EA1-2108FF146FF3}" type="sibTrans" cxnId="{B41580CC-4D11-4E63-922A-392CE9749FFB}">
      <dgm:prSet/>
      <dgm:spPr/>
      <dgm:t>
        <a:bodyPr/>
        <a:lstStyle/>
        <a:p>
          <a:endParaRPr lang="fr-FR" noProof="0" dirty="0"/>
        </a:p>
      </dgm:t>
    </dgm:pt>
    <dgm:pt modelId="{04ADB018-7E6F-4EAC-B89C-F1E993AC5BB5}">
      <dgm:prSet phldrT="[Text]"/>
      <dgm:spPr/>
      <dgm:t>
        <a:bodyPr/>
        <a:lstStyle/>
        <a:p>
          <a:pPr marL="0" marR="0" indent="0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noProof="0" dirty="0"/>
            <a:t>Acheminement des solutions aux femmes des régions ciblées (via jeunes entrepreneurs ou associations). </a:t>
          </a:r>
        </a:p>
        <a:p>
          <a:pPr mar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noProof="0" dirty="0"/>
        </a:p>
      </dgm:t>
    </dgm:pt>
    <dgm:pt modelId="{8C417042-F830-40D5-84C8-48E128A25182}" type="parTrans" cxnId="{FA840DB3-63C3-4E8C-94D3-CFB057255FF0}">
      <dgm:prSet/>
      <dgm:spPr/>
      <dgm:t>
        <a:bodyPr/>
        <a:lstStyle/>
        <a:p>
          <a:endParaRPr lang="fr-FR" noProof="0" dirty="0"/>
        </a:p>
      </dgm:t>
    </dgm:pt>
    <dgm:pt modelId="{58AEA651-F70A-4AE2-82E2-EF7DA45CE0B2}" type="sibTrans" cxnId="{FA840DB3-63C3-4E8C-94D3-CFB057255FF0}">
      <dgm:prSet/>
      <dgm:spPr/>
      <dgm:t>
        <a:bodyPr/>
        <a:lstStyle/>
        <a:p>
          <a:endParaRPr lang="fr-FR" noProof="0" dirty="0"/>
        </a:p>
      </dgm:t>
    </dgm:pt>
    <dgm:pt modelId="{692F4ED7-B2F6-4773-B1A0-7B4382F715C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noProof="0" dirty="0"/>
            <a:t>Atelier d’Evaluation</a:t>
          </a:r>
          <a:endParaRPr lang="en-US" noProof="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noProof="0" dirty="0"/>
            <a:t>avec les jeunes, les femmes bénéficiaires et autres parties prenantes </a:t>
          </a:r>
        </a:p>
        <a:p>
          <a:endParaRPr lang="fr-FR" noProof="0" dirty="0"/>
        </a:p>
      </dgm:t>
    </dgm:pt>
    <dgm:pt modelId="{7D5D05FB-C063-4F63-9964-DBAB21465AED}" type="parTrans" cxnId="{E0B71657-5C4C-4D8C-9731-BCC7450FB75B}">
      <dgm:prSet/>
      <dgm:spPr/>
      <dgm:t>
        <a:bodyPr/>
        <a:lstStyle/>
        <a:p>
          <a:endParaRPr lang="fr-FR" noProof="0" dirty="0"/>
        </a:p>
      </dgm:t>
    </dgm:pt>
    <dgm:pt modelId="{DD2A9875-1819-451F-AEFA-33B4023C82F9}" type="sibTrans" cxnId="{E0B71657-5C4C-4D8C-9731-BCC7450FB75B}">
      <dgm:prSet/>
      <dgm:spPr/>
      <dgm:t>
        <a:bodyPr/>
        <a:lstStyle/>
        <a:p>
          <a:endParaRPr lang="fr-FR" noProof="0" dirty="0"/>
        </a:p>
      </dgm:t>
    </dgm:pt>
    <dgm:pt modelId="{71690D35-6DA2-4200-B846-CE18A3FD8473}" type="pres">
      <dgm:prSet presAssocID="{7DD8762F-97AF-4448-B9E7-441BC4FC090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C3971AA-EDA1-4C19-9CF0-9F04C949C264}" type="pres">
      <dgm:prSet presAssocID="{337F398F-C753-43DF-8DE6-12F6D3DD1FD7}" presName="compNode" presStyleCnt="0"/>
      <dgm:spPr/>
    </dgm:pt>
    <dgm:pt modelId="{B569B511-66D2-405B-9DDF-FDF2831DB2AE}" type="pres">
      <dgm:prSet presAssocID="{337F398F-C753-43DF-8DE6-12F6D3DD1FD7}" presName="dummyConnPt" presStyleCnt="0"/>
      <dgm:spPr/>
    </dgm:pt>
    <dgm:pt modelId="{5CD81D19-499D-4851-A61F-814C5F00CE2F}" type="pres">
      <dgm:prSet presAssocID="{337F398F-C753-43DF-8DE6-12F6D3DD1FD7}" presName="node" presStyleLbl="node1" presStyleIdx="0" presStyleCnt="9" custLinFactNeighborX="-57376" custLinFactNeighborY="4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764EF-4B24-4C82-AEDC-8299F9D51304}" type="pres">
      <dgm:prSet presAssocID="{51BCEF43-04E5-4366-A30A-CE7AD8957EDD}" presName="sibTrans" presStyleLbl="bgSibTrans2D1" presStyleIdx="0" presStyleCnt="8" custAng="150780" custScaleX="98105" custScaleY="152445" custLinFactNeighborX="0" custLinFactNeighborY="20434"/>
      <dgm:spPr/>
      <dgm:t>
        <a:bodyPr/>
        <a:lstStyle/>
        <a:p>
          <a:endParaRPr lang="en-US"/>
        </a:p>
      </dgm:t>
    </dgm:pt>
    <dgm:pt modelId="{26E37F7B-C8BF-42CB-999A-526877906415}" type="pres">
      <dgm:prSet presAssocID="{84B4B330-D079-4DD5-AEB6-7370D32DED00}" presName="compNode" presStyleCnt="0"/>
      <dgm:spPr/>
    </dgm:pt>
    <dgm:pt modelId="{6DFDBF8F-4FA0-4D14-B4CC-1D11DC067B45}" type="pres">
      <dgm:prSet presAssocID="{84B4B330-D079-4DD5-AEB6-7370D32DED00}" presName="dummyConnPt" presStyleCnt="0"/>
      <dgm:spPr/>
    </dgm:pt>
    <dgm:pt modelId="{F3E49F02-0643-4CA4-986B-2DA381FE2536}" type="pres">
      <dgm:prSet presAssocID="{84B4B330-D079-4DD5-AEB6-7370D32DED00}" presName="node" presStyleLbl="node1" presStyleIdx="1" presStyleCnt="9" custLinFactNeighborX="-55169" custLinFactNeighborY="-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85374-6EEE-4220-B68E-43537ACD1DB7}" type="pres">
      <dgm:prSet presAssocID="{E2E33B6E-F609-46BE-AD90-83F6E96E35A3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43318DD2-AE5B-4A5F-88D2-EE32058DA475}" type="pres">
      <dgm:prSet presAssocID="{11DB70EC-49C9-4453-B666-B3AFDB071DC5}" presName="compNode" presStyleCnt="0"/>
      <dgm:spPr/>
    </dgm:pt>
    <dgm:pt modelId="{7B39B776-AA7C-4DA0-8E12-5B8F791809AE}" type="pres">
      <dgm:prSet presAssocID="{11DB70EC-49C9-4453-B666-B3AFDB071DC5}" presName="dummyConnPt" presStyleCnt="0"/>
      <dgm:spPr/>
    </dgm:pt>
    <dgm:pt modelId="{38BE8756-444D-4CA9-8906-073D1D0A0545}" type="pres">
      <dgm:prSet presAssocID="{11DB70EC-49C9-4453-B666-B3AFDB071DC5}" presName="node" presStyleLbl="node1" presStyleIdx="2" presStyleCnt="9" custLinFactNeighborX="-54971" custLinFactNeighborY="-2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69209-3A86-4193-8FE2-E7833C46E595}" type="pres">
      <dgm:prSet presAssocID="{0B074C43-66AC-47FF-B375-D1757207ED2A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C6D9C710-0596-409E-BD2B-2331DAE9BB51}" type="pres">
      <dgm:prSet presAssocID="{0768F985-30BD-4919-9FEB-AB4CA50C11EE}" presName="compNode" presStyleCnt="0"/>
      <dgm:spPr/>
    </dgm:pt>
    <dgm:pt modelId="{3F4C9CD2-5216-4E10-827D-60050B23EA68}" type="pres">
      <dgm:prSet presAssocID="{0768F985-30BD-4919-9FEB-AB4CA50C11EE}" presName="dummyConnPt" presStyleCnt="0"/>
      <dgm:spPr/>
    </dgm:pt>
    <dgm:pt modelId="{5280A332-8802-4F4D-91D3-B7584EE1FA09}" type="pres">
      <dgm:prSet presAssocID="{0768F985-30BD-4919-9FEB-AB4CA50C11E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56E5E-0212-4961-A2AC-A10C107339F6}" type="pres">
      <dgm:prSet presAssocID="{5FF6BF0F-8FBB-49EF-AC47-007046B2B81A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9621BDD5-BBC1-4518-857C-85416C6C454E}" type="pres">
      <dgm:prSet presAssocID="{49B73E32-086A-47CC-A4F4-503B8836DF1E}" presName="compNode" presStyleCnt="0"/>
      <dgm:spPr/>
    </dgm:pt>
    <dgm:pt modelId="{B7B6F191-AF56-471A-AF3D-7D32DAC03578}" type="pres">
      <dgm:prSet presAssocID="{49B73E32-086A-47CC-A4F4-503B8836DF1E}" presName="dummyConnPt" presStyleCnt="0"/>
      <dgm:spPr/>
    </dgm:pt>
    <dgm:pt modelId="{D714000E-9803-487A-87FA-F9B199567C31}" type="pres">
      <dgm:prSet presAssocID="{49B73E32-086A-47CC-A4F4-503B8836DF1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F19B4-11C8-4856-AD80-657B15ACA7EC}" type="pres">
      <dgm:prSet presAssocID="{713CC901-CB92-4FDA-A269-A244A73B443C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3123AB0B-C98F-469D-BB31-1D26022863EC}" type="pres">
      <dgm:prSet presAssocID="{9438C8A9-E666-49B5-8725-2F85CB4924FE}" presName="compNode" presStyleCnt="0"/>
      <dgm:spPr/>
    </dgm:pt>
    <dgm:pt modelId="{E2C3DECD-6F1D-461D-B5C2-A0C1ABFC090A}" type="pres">
      <dgm:prSet presAssocID="{9438C8A9-E666-49B5-8725-2F85CB4924FE}" presName="dummyConnPt" presStyleCnt="0"/>
      <dgm:spPr/>
    </dgm:pt>
    <dgm:pt modelId="{20EC434C-C003-4143-9B21-8A38B1DCF948}" type="pres">
      <dgm:prSet presAssocID="{9438C8A9-E666-49B5-8725-2F85CB4924F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D32D8-784D-400A-B8C8-64518C3455F1}" type="pres">
      <dgm:prSet presAssocID="{31010570-202D-4504-A7AA-5FA2A47E75BC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CEE10F63-918D-467C-84DE-0DE231340E23}" type="pres">
      <dgm:prSet presAssocID="{21DDD162-310F-493B-8DC1-CC3961FA98DF}" presName="compNode" presStyleCnt="0"/>
      <dgm:spPr/>
    </dgm:pt>
    <dgm:pt modelId="{F1CD77C8-36A1-47F9-B0E1-E2EF73D841C8}" type="pres">
      <dgm:prSet presAssocID="{21DDD162-310F-493B-8DC1-CC3961FA98DF}" presName="dummyConnPt" presStyleCnt="0"/>
      <dgm:spPr/>
    </dgm:pt>
    <dgm:pt modelId="{DAF8213C-6B65-4E60-98AC-AF30FE230804}" type="pres">
      <dgm:prSet presAssocID="{21DDD162-310F-493B-8DC1-CC3961FA98DF}" presName="node" presStyleLbl="node1" presStyleIdx="6" presStyleCnt="9" custLinFactNeighborX="63261" custLinFactNeighborY="1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7F007-F17D-4D04-AB60-D7657FC9F1A4}" type="pres">
      <dgm:prSet presAssocID="{92748FB5-1628-41F8-8EA1-2108FF146FF3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BF887B4C-0D4A-4541-BAA4-6096A65E5AD2}" type="pres">
      <dgm:prSet presAssocID="{04ADB018-7E6F-4EAC-B89C-F1E993AC5BB5}" presName="compNode" presStyleCnt="0"/>
      <dgm:spPr/>
    </dgm:pt>
    <dgm:pt modelId="{CBE4C7BD-350B-4E1B-BC91-9F4FE1D2A90C}" type="pres">
      <dgm:prSet presAssocID="{04ADB018-7E6F-4EAC-B89C-F1E993AC5BB5}" presName="dummyConnPt" presStyleCnt="0"/>
      <dgm:spPr/>
    </dgm:pt>
    <dgm:pt modelId="{98D417EB-262C-4F19-898F-5296A6D610EC}" type="pres">
      <dgm:prSet presAssocID="{04ADB018-7E6F-4EAC-B89C-F1E993AC5BB5}" presName="node" presStyleLbl="node1" presStyleIdx="7" presStyleCnt="9" custLinFactNeighborX="63997" custLinFactNeighborY="-14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893EA-EE02-4BC1-B526-A6235246A4D4}" type="pres">
      <dgm:prSet presAssocID="{58AEA651-F70A-4AE2-82E2-EF7DA45CE0B2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06E6C6F5-2088-46F9-A80E-72E3F08B42B6}" type="pres">
      <dgm:prSet presAssocID="{692F4ED7-B2F6-4773-B1A0-7B4382F715C7}" presName="compNode" presStyleCnt="0"/>
      <dgm:spPr/>
    </dgm:pt>
    <dgm:pt modelId="{C4CA2618-F016-4756-A52D-AD9CA8CAF891}" type="pres">
      <dgm:prSet presAssocID="{692F4ED7-B2F6-4773-B1A0-7B4382F715C7}" presName="dummyConnPt" presStyleCnt="0"/>
      <dgm:spPr/>
    </dgm:pt>
    <dgm:pt modelId="{B3467753-A431-4A74-B16C-5F22736D75A7}" type="pres">
      <dgm:prSet presAssocID="{692F4ED7-B2F6-4773-B1A0-7B4382F715C7}" presName="node" presStyleLbl="node1" presStyleIdx="8" presStyleCnt="9" custLinFactNeighborX="64364" custLinFactNeighborY="-20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1580CC-4D11-4E63-922A-392CE9749FFB}" srcId="{7DD8762F-97AF-4448-B9E7-441BC4FC090D}" destId="{21DDD162-310F-493B-8DC1-CC3961FA98DF}" srcOrd="6" destOrd="0" parTransId="{8AE8EF78-C742-4C49-BAD0-4665897A63F2}" sibTransId="{92748FB5-1628-41F8-8EA1-2108FF146FF3}"/>
    <dgm:cxn modelId="{4E9697D5-EED7-48B9-99C5-FD01E0E5B5A3}" type="presOf" srcId="{0B074C43-66AC-47FF-B375-D1757207ED2A}" destId="{F2E69209-3A86-4193-8FE2-E7833C46E595}" srcOrd="0" destOrd="0" presId="urn:microsoft.com/office/officeart/2005/8/layout/bProcess4"/>
    <dgm:cxn modelId="{5CA77B99-7A53-46D7-B66A-42E13CBA0255}" type="presOf" srcId="{11DB70EC-49C9-4453-B666-B3AFDB071DC5}" destId="{38BE8756-444D-4CA9-8906-073D1D0A0545}" srcOrd="0" destOrd="0" presId="urn:microsoft.com/office/officeart/2005/8/layout/bProcess4"/>
    <dgm:cxn modelId="{C4DBCBC2-8786-4853-81D5-C8EC1AC7D411}" type="presOf" srcId="{0768F985-30BD-4919-9FEB-AB4CA50C11EE}" destId="{5280A332-8802-4F4D-91D3-B7584EE1FA09}" srcOrd="0" destOrd="0" presId="urn:microsoft.com/office/officeart/2005/8/layout/bProcess4"/>
    <dgm:cxn modelId="{67E28319-24FE-4E37-9483-B197B8C7B3BB}" type="presOf" srcId="{31010570-202D-4504-A7AA-5FA2A47E75BC}" destId="{526D32D8-784D-400A-B8C8-64518C3455F1}" srcOrd="0" destOrd="0" presId="urn:microsoft.com/office/officeart/2005/8/layout/bProcess4"/>
    <dgm:cxn modelId="{FBCF8BDF-4E8C-416F-B8A4-5284692D7CDF}" type="presOf" srcId="{21DDD162-310F-493B-8DC1-CC3961FA98DF}" destId="{DAF8213C-6B65-4E60-98AC-AF30FE230804}" srcOrd="0" destOrd="0" presId="urn:microsoft.com/office/officeart/2005/8/layout/bProcess4"/>
    <dgm:cxn modelId="{8561B0ED-857B-4BA3-8D83-A05DAA01B64C}" srcId="{7DD8762F-97AF-4448-B9E7-441BC4FC090D}" destId="{49B73E32-086A-47CC-A4F4-503B8836DF1E}" srcOrd="4" destOrd="0" parTransId="{6EECA9C8-9233-458C-B073-D701EDE25DC4}" sibTransId="{713CC901-CB92-4FDA-A269-A244A73B443C}"/>
    <dgm:cxn modelId="{D1B7B546-A2E7-40AD-B569-408D177A0FEE}" type="presOf" srcId="{9438C8A9-E666-49B5-8725-2F85CB4924FE}" destId="{20EC434C-C003-4143-9B21-8A38B1DCF948}" srcOrd="0" destOrd="0" presId="urn:microsoft.com/office/officeart/2005/8/layout/bProcess4"/>
    <dgm:cxn modelId="{D5C27028-0BB3-4CC3-A931-387124CEF77F}" type="presOf" srcId="{7DD8762F-97AF-4448-B9E7-441BC4FC090D}" destId="{71690D35-6DA2-4200-B846-CE18A3FD8473}" srcOrd="0" destOrd="0" presId="urn:microsoft.com/office/officeart/2005/8/layout/bProcess4"/>
    <dgm:cxn modelId="{04EDE734-F10D-4713-8669-23451CDC62A9}" srcId="{7DD8762F-97AF-4448-B9E7-441BC4FC090D}" destId="{337F398F-C753-43DF-8DE6-12F6D3DD1FD7}" srcOrd="0" destOrd="0" parTransId="{AF1D0786-2783-43A9-9CFD-887A8944829B}" sibTransId="{51BCEF43-04E5-4366-A30A-CE7AD8957EDD}"/>
    <dgm:cxn modelId="{36A97B35-3F4E-407D-AA55-E6B430D25B93}" type="presOf" srcId="{58AEA651-F70A-4AE2-82E2-EF7DA45CE0B2}" destId="{271893EA-EE02-4BC1-B526-A6235246A4D4}" srcOrd="0" destOrd="0" presId="urn:microsoft.com/office/officeart/2005/8/layout/bProcess4"/>
    <dgm:cxn modelId="{D98A3A57-E516-4592-8FFC-CFD74404B927}" srcId="{7DD8762F-97AF-4448-B9E7-441BC4FC090D}" destId="{0768F985-30BD-4919-9FEB-AB4CA50C11EE}" srcOrd="3" destOrd="0" parTransId="{D70176DD-3A98-4EEB-ABEC-ADEDF0A26799}" sibTransId="{5FF6BF0F-8FBB-49EF-AC47-007046B2B81A}"/>
    <dgm:cxn modelId="{E0B71657-5C4C-4D8C-9731-BCC7450FB75B}" srcId="{7DD8762F-97AF-4448-B9E7-441BC4FC090D}" destId="{692F4ED7-B2F6-4773-B1A0-7B4382F715C7}" srcOrd="8" destOrd="0" parTransId="{7D5D05FB-C063-4F63-9964-DBAB21465AED}" sibTransId="{DD2A9875-1819-451F-AEFA-33B4023C82F9}"/>
    <dgm:cxn modelId="{A4B41B2C-FAC0-4C9C-8BA8-2636585C495F}" type="presOf" srcId="{E2E33B6E-F609-46BE-AD90-83F6E96E35A3}" destId="{6EF85374-6EEE-4220-B68E-43537ACD1DB7}" srcOrd="0" destOrd="0" presId="urn:microsoft.com/office/officeart/2005/8/layout/bProcess4"/>
    <dgm:cxn modelId="{FDBE4B36-72E0-49F9-8B1E-39EE035B02B4}" type="presOf" srcId="{692F4ED7-B2F6-4773-B1A0-7B4382F715C7}" destId="{B3467753-A431-4A74-B16C-5F22736D75A7}" srcOrd="0" destOrd="0" presId="urn:microsoft.com/office/officeart/2005/8/layout/bProcess4"/>
    <dgm:cxn modelId="{9FBB5E9A-EF61-4DDF-ADDE-18FF528E4915}" type="presOf" srcId="{337F398F-C753-43DF-8DE6-12F6D3DD1FD7}" destId="{5CD81D19-499D-4851-A61F-814C5F00CE2F}" srcOrd="0" destOrd="0" presId="urn:microsoft.com/office/officeart/2005/8/layout/bProcess4"/>
    <dgm:cxn modelId="{FA840DB3-63C3-4E8C-94D3-CFB057255FF0}" srcId="{7DD8762F-97AF-4448-B9E7-441BC4FC090D}" destId="{04ADB018-7E6F-4EAC-B89C-F1E993AC5BB5}" srcOrd="7" destOrd="0" parTransId="{8C417042-F830-40D5-84C8-48E128A25182}" sibTransId="{58AEA651-F70A-4AE2-82E2-EF7DA45CE0B2}"/>
    <dgm:cxn modelId="{C91644FB-ECAC-4303-8D55-7C5048606E58}" type="presOf" srcId="{51BCEF43-04E5-4366-A30A-CE7AD8957EDD}" destId="{266764EF-4B24-4C82-AEDC-8299F9D51304}" srcOrd="0" destOrd="0" presId="urn:microsoft.com/office/officeart/2005/8/layout/bProcess4"/>
    <dgm:cxn modelId="{C3FF67FE-66CE-484A-BE56-D8361CDD9434}" type="presOf" srcId="{5FF6BF0F-8FBB-49EF-AC47-007046B2B81A}" destId="{48B56E5E-0212-4961-A2AC-A10C107339F6}" srcOrd="0" destOrd="0" presId="urn:microsoft.com/office/officeart/2005/8/layout/bProcess4"/>
    <dgm:cxn modelId="{00196A88-373E-482A-BCE1-8356D7BEA9A5}" type="presOf" srcId="{04ADB018-7E6F-4EAC-B89C-F1E993AC5BB5}" destId="{98D417EB-262C-4F19-898F-5296A6D610EC}" srcOrd="0" destOrd="0" presId="urn:microsoft.com/office/officeart/2005/8/layout/bProcess4"/>
    <dgm:cxn modelId="{B11463D5-3440-468A-B473-6934C5D87784}" type="presOf" srcId="{49B73E32-086A-47CC-A4F4-503B8836DF1E}" destId="{D714000E-9803-487A-87FA-F9B199567C31}" srcOrd="0" destOrd="0" presId="urn:microsoft.com/office/officeart/2005/8/layout/bProcess4"/>
    <dgm:cxn modelId="{86AD6795-1619-44BD-876F-2B3B26F05883}" type="presOf" srcId="{84B4B330-D079-4DD5-AEB6-7370D32DED00}" destId="{F3E49F02-0643-4CA4-986B-2DA381FE2536}" srcOrd="0" destOrd="0" presId="urn:microsoft.com/office/officeart/2005/8/layout/bProcess4"/>
    <dgm:cxn modelId="{C2B0D63A-DE81-4476-B74F-B81D4CF3E0A8}" srcId="{7DD8762F-97AF-4448-B9E7-441BC4FC090D}" destId="{84B4B330-D079-4DD5-AEB6-7370D32DED00}" srcOrd="1" destOrd="0" parTransId="{1249CF3E-2B61-4479-A6CC-6AFE43F7A9AA}" sibTransId="{E2E33B6E-F609-46BE-AD90-83F6E96E35A3}"/>
    <dgm:cxn modelId="{285C21FC-82E6-4DC3-B254-7FF72AF71A3A}" type="presOf" srcId="{92748FB5-1628-41F8-8EA1-2108FF146FF3}" destId="{6747F007-F17D-4D04-AB60-D7657FC9F1A4}" srcOrd="0" destOrd="0" presId="urn:microsoft.com/office/officeart/2005/8/layout/bProcess4"/>
    <dgm:cxn modelId="{E1AA7585-E16C-414A-A3C8-8881E814F854}" type="presOf" srcId="{713CC901-CB92-4FDA-A269-A244A73B443C}" destId="{B47F19B4-11C8-4856-AD80-657B15ACA7EC}" srcOrd="0" destOrd="0" presId="urn:microsoft.com/office/officeart/2005/8/layout/bProcess4"/>
    <dgm:cxn modelId="{2096DEA5-4542-4583-81AB-FB8A6F5A0D5D}" srcId="{7DD8762F-97AF-4448-B9E7-441BC4FC090D}" destId="{11DB70EC-49C9-4453-B666-B3AFDB071DC5}" srcOrd="2" destOrd="0" parTransId="{80E78937-C404-4774-BC42-D5FB5C465972}" sibTransId="{0B074C43-66AC-47FF-B375-D1757207ED2A}"/>
    <dgm:cxn modelId="{1C40D5FC-4908-42DE-A237-C710742716AB}" srcId="{7DD8762F-97AF-4448-B9E7-441BC4FC090D}" destId="{9438C8A9-E666-49B5-8725-2F85CB4924FE}" srcOrd="5" destOrd="0" parTransId="{F574D8EF-F3A6-4A83-8A77-DCFAE6539FCA}" sibTransId="{31010570-202D-4504-A7AA-5FA2A47E75BC}"/>
    <dgm:cxn modelId="{6CB32227-6544-489D-A173-E1584D336C84}" type="presParOf" srcId="{71690D35-6DA2-4200-B846-CE18A3FD8473}" destId="{DC3971AA-EDA1-4C19-9CF0-9F04C949C264}" srcOrd="0" destOrd="0" presId="urn:microsoft.com/office/officeart/2005/8/layout/bProcess4"/>
    <dgm:cxn modelId="{978F6EF6-651F-4553-B9D1-B11304DA3204}" type="presParOf" srcId="{DC3971AA-EDA1-4C19-9CF0-9F04C949C264}" destId="{B569B511-66D2-405B-9DDF-FDF2831DB2AE}" srcOrd="0" destOrd="0" presId="urn:microsoft.com/office/officeart/2005/8/layout/bProcess4"/>
    <dgm:cxn modelId="{E82B97ED-093A-4726-8603-5FAC44809226}" type="presParOf" srcId="{DC3971AA-EDA1-4C19-9CF0-9F04C949C264}" destId="{5CD81D19-499D-4851-A61F-814C5F00CE2F}" srcOrd="1" destOrd="0" presId="urn:microsoft.com/office/officeart/2005/8/layout/bProcess4"/>
    <dgm:cxn modelId="{3C67F189-0F2A-4B21-AE94-1230BFAD0FDB}" type="presParOf" srcId="{71690D35-6DA2-4200-B846-CE18A3FD8473}" destId="{266764EF-4B24-4C82-AEDC-8299F9D51304}" srcOrd="1" destOrd="0" presId="urn:microsoft.com/office/officeart/2005/8/layout/bProcess4"/>
    <dgm:cxn modelId="{F997F927-02B8-4E86-8810-7BDF016723DB}" type="presParOf" srcId="{71690D35-6DA2-4200-B846-CE18A3FD8473}" destId="{26E37F7B-C8BF-42CB-999A-526877906415}" srcOrd="2" destOrd="0" presId="urn:microsoft.com/office/officeart/2005/8/layout/bProcess4"/>
    <dgm:cxn modelId="{60582FBA-8AC5-4327-A260-166973C40F7E}" type="presParOf" srcId="{26E37F7B-C8BF-42CB-999A-526877906415}" destId="{6DFDBF8F-4FA0-4D14-B4CC-1D11DC067B45}" srcOrd="0" destOrd="0" presId="urn:microsoft.com/office/officeart/2005/8/layout/bProcess4"/>
    <dgm:cxn modelId="{B8B404FB-E551-4C25-A579-C4BB58B3ACC8}" type="presParOf" srcId="{26E37F7B-C8BF-42CB-999A-526877906415}" destId="{F3E49F02-0643-4CA4-986B-2DA381FE2536}" srcOrd="1" destOrd="0" presId="urn:microsoft.com/office/officeart/2005/8/layout/bProcess4"/>
    <dgm:cxn modelId="{EBE02353-5060-4710-8D59-F633DDD6FB47}" type="presParOf" srcId="{71690D35-6DA2-4200-B846-CE18A3FD8473}" destId="{6EF85374-6EEE-4220-B68E-43537ACD1DB7}" srcOrd="3" destOrd="0" presId="urn:microsoft.com/office/officeart/2005/8/layout/bProcess4"/>
    <dgm:cxn modelId="{10E7B306-BC98-4B0D-A305-0A8FF71972CB}" type="presParOf" srcId="{71690D35-6DA2-4200-B846-CE18A3FD8473}" destId="{43318DD2-AE5B-4A5F-88D2-EE32058DA475}" srcOrd="4" destOrd="0" presId="urn:microsoft.com/office/officeart/2005/8/layout/bProcess4"/>
    <dgm:cxn modelId="{01A95C5D-2B43-424A-A2B1-8F1FC9B4D9B0}" type="presParOf" srcId="{43318DD2-AE5B-4A5F-88D2-EE32058DA475}" destId="{7B39B776-AA7C-4DA0-8E12-5B8F791809AE}" srcOrd="0" destOrd="0" presId="urn:microsoft.com/office/officeart/2005/8/layout/bProcess4"/>
    <dgm:cxn modelId="{F46FAE5B-20F9-4933-A3F1-0FCDE44F73DE}" type="presParOf" srcId="{43318DD2-AE5B-4A5F-88D2-EE32058DA475}" destId="{38BE8756-444D-4CA9-8906-073D1D0A0545}" srcOrd="1" destOrd="0" presId="urn:microsoft.com/office/officeart/2005/8/layout/bProcess4"/>
    <dgm:cxn modelId="{4976653E-DBEE-4DA2-BECA-6ED1B61D340B}" type="presParOf" srcId="{71690D35-6DA2-4200-B846-CE18A3FD8473}" destId="{F2E69209-3A86-4193-8FE2-E7833C46E595}" srcOrd="5" destOrd="0" presId="urn:microsoft.com/office/officeart/2005/8/layout/bProcess4"/>
    <dgm:cxn modelId="{0DD1E9DE-AA76-4EC9-B68B-7DE0536358F2}" type="presParOf" srcId="{71690D35-6DA2-4200-B846-CE18A3FD8473}" destId="{C6D9C710-0596-409E-BD2B-2331DAE9BB51}" srcOrd="6" destOrd="0" presId="urn:microsoft.com/office/officeart/2005/8/layout/bProcess4"/>
    <dgm:cxn modelId="{7965E8DA-C7A0-416A-B6F1-A180E94B170C}" type="presParOf" srcId="{C6D9C710-0596-409E-BD2B-2331DAE9BB51}" destId="{3F4C9CD2-5216-4E10-827D-60050B23EA68}" srcOrd="0" destOrd="0" presId="urn:microsoft.com/office/officeart/2005/8/layout/bProcess4"/>
    <dgm:cxn modelId="{B075C045-8B2D-4DA0-B194-4A9C319BBE32}" type="presParOf" srcId="{C6D9C710-0596-409E-BD2B-2331DAE9BB51}" destId="{5280A332-8802-4F4D-91D3-B7584EE1FA09}" srcOrd="1" destOrd="0" presId="urn:microsoft.com/office/officeart/2005/8/layout/bProcess4"/>
    <dgm:cxn modelId="{9268314C-4704-4638-AE2D-4E03BA55869C}" type="presParOf" srcId="{71690D35-6DA2-4200-B846-CE18A3FD8473}" destId="{48B56E5E-0212-4961-A2AC-A10C107339F6}" srcOrd="7" destOrd="0" presId="urn:microsoft.com/office/officeart/2005/8/layout/bProcess4"/>
    <dgm:cxn modelId="{45CC795C-86A6-4FA4-96ED-7CA66F947D3F}" type="presParOf" srcId="{71690D35-6DA2-4200-B846-CE18A3FD8473}" destId="{9621BDD5-BBC1-4518-857C-85416C6C454E}" srcOrd="8" destOrd="0" presId="urn:microsoft.com/office/officeart/2005/8/layout/bProcess4"/>
    <dgm:cxn modelId="{2AFCD56C-090A-4ABF-BFAB-D0140E149AAD}" type="presParOf" srcId="{9621BDD5-BBC1-4518-857C-85416C6C454E}" destId="{B7B6F191-AF56-471A-AF3D-7D32DAC03578}" srcOrd="0" destOrd="0" presId="urn:microsoft.com/office/officeart/2005/8/layout/bProcess4"/>
    <dgm:cxn modelId="{B90C691E-2EE8-44AC-8D07-65C88514E8D9}" type="presParOf" srcId="{9621BDD5-BBC1-4518-857C-85416C6C454E}" destId="{D714000E-9803-487A-87FA-F9B199567C31}" srcOrd="1" destOrd="0" presId="urn:microsoft.com/office/officeart/2005/8/layout/bProcess4"/>
    <dgm:cxn modelId="{614841C1-F92B-4753-B780-DC6C40B1F0E8}" type="presParOf" srcId="{71690D35-6DA2-4200-B846-CE18A3FD8473}" destId="{B47F19B4-11C8-4856-AD80-657B15ACA7EC}" srcOrd="9" destOrd="0" presId="urn:microsoft.com/office/officeart/2005/8/layout/bProcess4"/>
    <dgm:cxn modelId="{15F72787-885D-421E-AB7B-775777235B82}" type="presParOf" srcId="{71690D35-6DA2-4200-B846-CE18A3FD8473}" destId="{3123AB0B-C98F-469D-BB31-1D26022863EC}" srcOrd="10" destOrd="0" presId="urn:microsoft.com/office/officeart/2005/8/layout/bProcess4"/>
    <dgm:cxn modelId="{EC383878-DF1A-4045-B46F-2C08240440F5}" type="presParOf" srcId="{3123AB0B-C98F-469D-BB31-1D26022863EC}" destId="{E2C3DECD-6F1D-461D-B5C2-A0C1ABFC090A}" srcOrd="0" destOrd="0" presId="urn:microsoft.com/office/officeart/2005/8/layout/bProcess4"/>
    <dgm:cxn modelId="{0FC63629-BA23-4E87-B4C7-0EAA294C773E}" type="presParOf" srcId="{3123AB0B-C98F-469D-BB31-1D26022863EC}" destId="{20EC434C-C003-4143-9B21-8A38B1DCF948}" srcOrd="1" destOrd="0" presId="urn:microsoft.com/office/officeart/2005/8/layout/bProcess4"/>
    <dgm:cxn modelId="{B77D9625-0CB1-426A-AED8-0A7741A24624}" type="presParOf" srcId="{71690D35-6DA2-4200-B846-CE18A3FD8473}" destId="{526D32D8-784D-400A-B8C8-64518C3455F1}" srcOrd="11" destOrd="0" presId="urn:microsoft.com/office/officeart/2005/8/layout/bProcess4"/>
    <dgm:cxn modelId="{82706C43-80E3-4FA1-AE9B-95B8C1352896}" type="presParOf" srcId="{71690D35-6DA2-4200-B846-CE18A3FD8473}" destId="{CEE10F63-918D-467C-84DE-0DE231340E23}" srcOrd="12" destOrd="0" presId="urn:microsoft.com/office/officeart/2005/8/layout/bProcess4"/>
    <dgm:cxn modelId="{01A4E0E8-9D10-4ABF-975E-9396C9701A43}" type="presParOf" srcId="{CEE10F63-918D-467C-84DE-0DE231340E23}" destId="{F1CD77C8-36A1-47F9-B0E1-E2EF73D841C8}" srcOrd="0" destOrd="0" presId="urn:microsoft.com/office/officeart/2005/8/layout/bProcess4"/>
    <dgm:cxn modelId="{6CF7A2E6-8873-493C-8749-E374BE2E734F}" type="presParOf" srcId="{CEE10F63-918D-467C-84DE-0DE231340E23}" destId="{DAF8213C-6B65-4E60-98AC-AF30FE230804}" srcOrd="1" destOrd="0" presId="urn:microsoft.com/office/officeart/2005/8/layout/bProcess4"/>
    <dgm:cxn modelId="{4ACA4D7E-910B-4088-89DE-1E839FCF65F1}" type="presParOf" srcId="{71690D35-6DA2-4200-B846-CE18A3FD8473}" destId="{6747F007-F17D-4D04-AB60-D7657FC9F1A4}" srcOrd="13" destOrd="0" presId="urn:microsoft.com/office/officeart/2005/8/layout/bProcess4"/>
    <dgm:cxn modelId="{72B8790A-3180-4A68-BEFE-DB69E4F8E09F}" type="presParOf" srcId="{71690D35-6DA2-4200-B846-CE18A3FD8473}" destId="{BF887B4C-0D4A-4541-BAA4-6096A65E5AD2}" srcOrd="14" destOrd="0" presId="urn:microsoft.com/office/officeart/2005/8/layout/bProcess4"/>
    <dgm:cxn modelId="{1CF42E7D-1D4B-4EEE-BF88-49DEE119CA4B}" type="presParOf" srcId="{BF887B4C-0D4A-4541-BAA4-6096A65E5AD2}" destId="{CBE4C7BD-350B-4E1B-BC91-9F4FE1D2A90C}" srcOrd="0" destOrd="0" presId="urn:microsoft.com/office/officeart/2005/8/layout/bProcess4"/>
    <dgm:cxn modelId="{2286979D-D186-4E5D-A546-26268D8C6D8F}" type="presParOf" srcId="{BF887B4C-0D4A-4541-BAA4-6096A65E5AD2}" destId="{98D417EB-262C-4F19-898F-5296A6D610EC}" srcOrd="1" destOrd="0" presId="urn:microsoft.com/office/officeart/2005/8/layout/bProcess4"/>
    <dgm:cxn modelId="{7CD5FE99-52F4-4313-AC0A-502A429376BC}" type="presParOf" srcId="{71690D35-6DA2-4200-B846-CE18A3FD8473}" destId="{271893EA-EE02-4BC1-B526-A6235246A4D4}" srcOrd="15" destOrd="0" presId="urn:microsoft.com/office/officeart/2005/8/layout/bProcess4"/>
    <dgm:cxn modelId="{43124743-9770-4634-A295-BC6FA113BE95}" type="presParOf" srcId="{71690D35-6DA2-4200-B846-CE18A3FD8473}" destId="{06E6C6F5-2088-46F9-A80E-72E3F08B42B6}" srcOrd="16" destOrd="0" presId="urn:microsoft.com/office/officeart/2005/8/layout/bProcess4"/>
    <dgm:cxn modelId="{6E99B1A3-3A47-40AC-B96F-EEED8482FE84}" type="presParOf" srcId="{06E6C6F5-2088-46F9-A80E-72E3F08B42B6}" destId="{C4CA2618-F016-4756-A52D-AD9CA8CAF891}" srcOrd="0" destOrd="0" presId="urn:microsoft.com/office/officeart/2005/8/layout/bProcess4"/>
    <dgm:cxn modelId="{8E55576B-8071-4123-A01D-54EC11CA5982}" type="presParOf" srcId="{06E6C6F5-2088-46F9-A80E-72E3F08B42B6}" destId="{B3467753-A431-4A74-B16C-5F22736D75A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EB853-E0CB-46FB-ADA6-AA3A5E84D0C8}">
      <dsp:nvSpPr>
        <dsp:cNvPr id="0" name=""/>
        <dsp:cNvSpPr/>
      </dsp:nvSpPr>
      <dsp:spPr>
        <a:xfrm rot="5400000">
          <a:off x="255" y="235008"/>
          <a:ext cx="3323790" cy="332430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5ED0F-3CFE-48FA-B95A-D85AFA67E3A0}">
      <dsp:nvSpPr>
        <dsp:cNvPr id="0" name=""/>
        <dsp:cNvSpPr/>
      </dsp:nvSpPr>
      <dsp:spPr>
        <a:xfrm rot="16200000">
          <a:off x="3421117" y="235008"/>
          <a:ext cx="3323790" cy="332430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A1869-DBCA-40A9-A71D-F7D52CD90917}">
      <dsp:nvSpPr>
        <dsp:cNvPr id="0" name=""/>
        <dsp:cNvSpPr/>
      </dsp:nvSpPr>
      <dsp:spPr>
        <a:xfrm>
          <a:off x="3814145" y="3122489"/>
          <a:ext cx="2523652" cy="66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accent2">
                  <a:lumMod val="75000"/>
                </a:schemeClr>
              </a:solidFill>
            </a:rPr>
            <a:t>Transformer les </a:t>
          </a:r>
          <a:r>
            <a:rPr lang="en-US" sz="1400" b="1" kern="1200" dirty="0" err="1">
              <a:solidFill>
                <a:schemeClr val="accent2">
                  <a:lumMod val="75000"/>
                </a:schemeClr>
              </a:solidFill>
            </a:rPr>
            <a:t>contraintes</a:t>
          </a:r>
          <a:r>
            <a:rPr lang="en-US" sz="1400" b="1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400" b="1" kern="1200" dirty="0" err="1">
              <a:solidFill>
                <a:schemeClr val="accent2">
                  <a:lumMod val="75000"/>
                </a:schemeClr>
              </a:solidFill>
            </a:rPr>
            <a:t>en</a:t>
          </a:r>
          <a:r>
            <a:rPr lang="en-US" sz="1400" b="1" kern="1200" dirty="0">
              <a:solidFill>
                <a:schemeClr val="accent2">
                  <a:lumMod val="75000"/>
                </a:schemeClr>
              </a:solidFill>
            </a:rPr>
            <a:t> solutions </a:t>
          </a:r>
          <a:r>
            <a:rPr lang="en-US" sz="1400" b="1" kern="1200" dirty="0" err="1">
              <a:solidFill>
                <a:schemeClr val="accent2">
                  <a:lumMod val="75000"/>
                </a:schemeClr>
              </a:solidFill>
            </a:rPr>
            <a:t>technologiques</a:t>
          </a:r>
          <a:endParaRPr lang="en-US" sz="1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814145" y="3122489"/>
        <a:ext cx="2523652" cy="664971"/>
      </dsp:txXfrm>
    </dsp:sp>
    <dsp:sp modelId="{8EEA73F2-79A1-4687-BD38-89A093211700}">
      <dsp:nvSpPr>
        <dsp:cNvPr id="0" name=""/>
        <dsp:cNvSpPr/>
      </dsp:nvSpPr>
      <dsp:spPr>
        <a:xfrm rot="5400000">
          <a:off x="3314498" y="235008"/>
          <a:ext cx="3323790" cy="332430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7A99B-7B2C-4630-910F-F453264C959F}">
      <dsp:nvSpPr>
        <dsp:cNvPr id="0" name=""/>
        <dsp:cNvSpPr/>
      </dsp:nvSpPr>
      <dsp:spPr>
        <a:xfrm rot="16200000">
          <a:off x="6734354" y="235008"/>
          <a:ext cx="3323790" cy="332430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2DA0C2-4D7F-467A-A1AE-A9F6816FC774}">
      <dsp:nvSpPr>
        <dsp:cNvPr id="0" name=""/>
        <dsp:cNvSpPr/>
      </dsp:nvSpPr>
      <dsp:spPr>
        <a:xfrm>
          <a:off x="6884974" y="3122489"/>
          <a:ext cx="2523652" cy="66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solidFill>
                <a:schemeClr val="accent2">
                  <a:lumMod val="75000"/>
                </a:schemeClr>
              </a:solidFill>
            </a:rPr>
            <a:t>Acheminer</a:t>
          </a:r>
          <a:r>
            <a:rPr lang="en-US" sz="1400" b="1" kern="1200" dirty="0">
              <a:solidFill>
                <a:schemeClr val="accent2">
                  <a:lumMod val="75000"/>
                </a:schemeClr>
              </a:solidFill>
            </a:rPr>
            <a:t> les solutions </a:t>
          </a:r>
          <a:r>
            <a:rPr lang="en-US" sz="1400" b="1" kern="1200" dirty="0" err="1">
              <a:solidFill>
                <a:schemeClr val="accent2">
                  <a:lumMod val="75000"/>
                </a:schemeClr>
              </a:solidFill>
            </a:rPr>
            <a:t>vers</a:t>
          </a:r>
          <a:r>
            <a:rPr lang="en-US" sz="1400" b="1" kern="1200" dirty="0">
              <a:solidFill>
                <a:schemeClr val="accent2">
                  <a:lumMod val="75000"/>
                </a:schemeClr>
              </a:solidFill>
            </a:rPr>
            <a:t> les femmes des regions </a:t>
          </a:r>
          <a:r>
            <a:rPr lang="en-US" sz="1400" b="1" kern="1200" dirty="0" err="1">
              <a:solidFill>
                <a:schemeClr val="accent2">
                  <a:lumMod val="75000"/>
                </a:schemeClr>
              </a:solidFill>
            </a:rPr>
            <a:t>ciblees</a:t>
          </a:r>
          <a:endParaRPr lang="en-US" sz="1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884974" y="3122489"/>
        <a:ext cx="2523652" cy="664971"/>
      </dsp:txXfrm>
    </dsp:sp>
    <dsp:sp modelId="{910E54D7-25E1-4D1B-9220-EF6FB5E38206}">
      <dsp:nvSpPr>
        <dsp:cNvPr id="0" name=""/>
        <dsp:cNvSpPr/>
      </dsp:nvSpPr>
      <dsp:spPr>
        <a:xfrm>
          <a:off x="3733054" y="1189001"/>
          <a:ext cx="1522881" cy="15228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err="1">
              <a:solidFill>
                <a:schemeClr val="accent2">
                  <a:lumMod val="75000"/>
                </a:schemeClr>
              </a:solidFill>
            </a:rPr>
            <a:t>Contraintes</a:t>
          </a:r>
          <a:r>
            <a:rPr lang="en-US" sz="900" b="1" kern="1200" dirty="0">
              <a:solidFill>
                <a:schemeClr val="accent2">
                  <a:lumMod val="75000"/>
                </a:schemeClr>
              </a:solidFill>
            </a:rPr>
            <a:t> des femmes a </a:t>
          </a:r>
          <a:r>
            <a:rPr lang="en-US" sz="900" b="1" kern="1200" dirty="0" err="1">
              <a:solidFill>
                <a:schemeClr val="accent2">
                  <a:lumMod val="75000"/>
                </a:schemeClr>
              </a:solidFill>
            </a:rPr>
            <a:t>l’autonomisation</a:t>
          </a:r>
          <a:r>
            <a:rPr lang="en-US" sz="900" b="1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900" b="1" kern="1200" dirty="0" err="1">
              <a:solidFill>
                <a:schemeClr val="accent2">
                  <a:lumMod val="75000"/>
                </a:schemeClr>
              </a:solidFill>
            </a:rPr>
            <a:t>economique</a:t>
          </a:r>
          <a:r>
            <a:rPr lang="en-US" sz="900" b="1" kern="1200" dirty="0">
              <a:solidFill>
                <a:schemeClr val="accent2">
                  <a:lumMod val="75000"/>
                </a:schemeClr>
              </a:solidFill>
            </a:rPr>
            <a:t> et </a:t>
          </a:r>
          <a:r>
            <a:rPr lang="en-US" sz="900" b="1" kern="1200" dirty="0" err="1">
              <a:solidFill>
                <a:schemeClr val="accent2">
                  <a:lumMod val="75000"/>
                </a:schemeClr>
              </a:solidFill>
            </a:rPr>
            <a:t>financiere</a:t>
          </a:r>
          <a:endParaRPr lang="en-US" sz="9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945709" y="1368581"/>
        <a:ext cx="878058" cy="1163720"/>
      </dsp:txXfrm>
    </dsp:sp>
    <dsp:sp modelId="{B0321759-DFCA-4909-A069-74806671C006}">
      <dsp:nvSpPr>
        <dsp:cNvPr id="0" name=""/>
        <dsp:cNvSpPr/>
      </dsp:nvSpPr>
      <dsp:spPr>
        <a:xfrm>
          <a:off x="4830627" y="1189001"/>
          <a:ext cx="1522881" cy="15228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75000"/>
                </a:schemeClr>
              </a:solidFill>
            </a:rPr>
            <a:t>Applications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75000"/>
                </a:schemeClr>
              </a:solidFill>
            </a:rPr>
            <a:t>(solutions aux </a:t>
          </a:r>
          <a:r>
            <a:rPr lang="en-US" sz="900" b="1" kern="1200" dirty="0" err="1">
              <a:solidFill>
                <a:schemeClr val="accent2">
                  <a:lumMod val="75000"/>
                </a:schemeClr>
              </a:solidFill>
            </a:rPr>
            <a:t>contraintes</a:t>
          </a:r>
          <a:r>
            <a:rPr lang="en-US" sz="900" b="1" kern="1200" dirty="0">
              <a:solidFill>
                <a:schemeClr val="accent2">
                  <a:lumMod val="75000"/>
                </a:schemeClr>
              </a:solidFill>
            </a:rPr>
            <a:t>)</a:t>
          </a:r>
        </a:p>
      </dsp:txBody>
      <dsp:txXfrm>
        <a:off x="5262796" y="1368581"/>
        <a:ext cx="878058" cy="1163720"/>
      </dsp:txXfrm>
    </dsp:sp>
    <dsp:sp modelId="{628495BB-13F0-4FCC-92ED-3A9070D93953}">
      <dsp:nvSpPr>
        <dsp:cNvPr id="0" name=""/>
        <dsp:cNvSpPr/>
      </dsp:nvSpPr>
      <dsp:spPr>
        <a:xfrm>
          <a:off x="958738" y="739836"/>
          <a:ext cx="1053172" cy="10531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>
              <a:solidFill>
                <a:schemeClr val="accent2">
                  <a:lumMod val="75000"/>
                </a:schemeClr>
              </a:solidFill>
            </a:rPr>
            <a:t>Etudiants</a:t>
          </a:r>
          <a:r>
            <a:rPr lang="en-US" sz="1000" b="1" kern="1200" dirty="0">
              <a:solidFill>
                <a:schemeClr val="accent2">
                  <a:lumMod val="75000"/>
                </a:schemeClr>
              </a:solidFill>
            </a:rPr>
            <a:t>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accent2">
                  <a:lumMod val="75000"/>
                </a:schemeClr>
              </a:solidFill>
            </a:rPr>
            <a:t>&amp;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>
              <a:solidFill>
                <a:schemeClr val="accent2">
                  <a:lumMod val="75000"/>
                </a:schemeClr>
              </a:solidFill>
            </a:rPr>
            <a:t>Diplomes</a:t>
          </a:r>
          <a:r>
            <a:rPr lang="en-US" sz="1000" b="1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000" b="1" kern="1200" dirty="0" err="1">
              <a:solidFill>
                <a:schemeClr val="accent2">
                  <a:lumMod val="75000"/>
                </a:schemeClr>
              </a:solidFill>
            </a:rPr>
            <a:t>Chomeurs</a:t>
          </a:r>
          <a:endParaRPr lang="en-US" sz="10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112971" y="894073"/>
        <a:ext cx="744706" cy="744723"/>
      </dsp:txXfrm>
    </dsp:sp>
    <dsp:sp modelId="{597AFCC3-AFCA-4138-B06F-5DD6EDB05A29}">
      <dsp:nvSpPr>
        <dsp:cNvPr id="0" name=""/>
        <dsp:cNvSpPr/>
      </dsp:nvSpPr>
      <dsp:spPr>
        <a:xfrm>
          <a:off x="570311" y="1620355"/>
          <a:ext cx="517326" cy="5171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0C4920B-FFDA-4DD9-83D7-3E20EE988924}">
      <dsp:nvSpPr>
        <dsp:cNvPr id="0" name=""/>
        <dsp:cNvSpPr/>
      </dsp:nvSpPr>
      <dsp:spPr>
        <a:xfrm>
          <a:off x="2098337" y="947004"/>
          <a:ext cx="301012" cy="3008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1FC385A-70D3-4ACB-9012-E2D91530D99C}">
      <dsp:nvSpPr>
        <dsp:cNvPr id="0" name=""/>
        <dsp:cNvSpPr/>
      </dsp:nvSpPr>
      <dsp:spPr>
        <a:xfrm>
          <a:off x="1979346" y="1361746"/>
          <a:ext cx="1053172" cy="10531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accent2">
                  <a:lumMod val="75000"/>
                </a:schemeClr>
              </a:solidFill>
            </a:rPr>
            <a:t>Associations de femmes</a:t>
          </a:r>
        </a:p>
      </dsp:txBody>
      <dsp:txXfrm>
        <a:off x="2133579" y="1515983"/>
        <a:ext cx="744706" cy="744723"/>
      </dsp:txXfrm>
    </dsp:sp>
    <dsp:sp modelId="{0AA674FF-833D-46AE-8154-92B0B4BC9BE0}">
      <dsp:nvSpPr>
        <dsp:cNvPr id="0" name=""/>
        <dsp:cNvSpPr/>
      </dsp:nvSpPr>
      <dsp:spPr>
        <a:xfrm>
          <a:off x="2096608" y="2486485"/>
          <a:ext cx="301012" cy="3008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B3E58DC-A7EE-4654-9C44-561CDADAF706}">
      <dsp:nvSpPr>
        <dsp:cNvPr id="0" name=""/>
        <dsp:cNvSpPr/>
      </dsp:nvSpPr>
      <dsp:spPr>
        <a:xfrm>
          <a:off x="977504" y="1970736"/>
          <a:ext cx="1053172" cy="10531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err="1">
              <a:solidFill>
                <a:schemeClr val="accent2">
                  <a:lumMod val="75000"/>
                </a:schemeClr>
              </a:solidFill>
            </a:rPr>
            <a:t>Gouvernement</a:t>
          </a:r>
          <a:endParaRPr lang="en-US" sz="800" b="1" kern="1200" dirty="0">
            <a:solidFill>
              <a:schemeClr val="accent2">
                <a:lumMod val="75000"/>
              </a:schemeClr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>
              <a:solidFill>
                <a:schemeClr val="accent2">
                  <a:lumMod val="75000"/>
                </a:schemeClr>
              </a:solidFill>
            </a:rPr>
            <a:t>Sponsors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err="1">
              <a:solidFill>
                <a:schemeClr val="accent2">
                  <a:lumMod val="75000"/>
                </a:schemeClr>
              </a:solidFill>
            </a:rPr>
            <a:t>Formateurs</a:t>
          </a:r>
          <a:endParaRPr lang="en-US" sz="800" b="1" kern="1200" dirty="0">
            <a:solidFill>
              <a:schemeClr val="accent2">
                <a:lumMod val="75000"/>
              </a:schemeClr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131737" y="2124973"/>
        <a:ext cx="744706" cy="744723"/>
      </dsp:txXfrm>
    </dsp:sp>
    <dsp:sp modelId="{940A9BFF-3578-461E-9EC9-F02762D714D2}">
      <dsp:nvSpPr>
        <dsp:cNvPr id="0" name=""/>
        <dsp:cNvSpPr/>
      </dsp:nvSpPr>
      <dsp:spPr>
        <a:xfrm>
          <a:off x="7171639" y="922259"/>
          <a:ext cx="1941271" cy="1940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Opportunites</a:t>
          </a:r>
          <a:r>
            <a:rPr lang="en-US" sz="1400" kern="1200" dirty="0"/>
            <a:t> pour les Femmes des Regions </a:t>
          </a:r>
        </a:p>
      </dsp:txBody>
      <dsp:txXfrm>
        <a:off x="7455932" y="1206500"/>
        <a:ext cx="1372685" cy="1372438"/>
      </dsp:txXfrm>
    </dsp:sp>
    <dsp:sp modelId="{B18EA4DD-415A-45EF-B47A-3E6132A4AF2A}">
      <dsp:nvSpPr>
        <dsp:cNvPr id="0" name=""/>
        <dsp:cNvSpPr/>
      </dsp:nvSpPr>
      <dsp:spPr>
        <a:xfrm>
          <a:off x="624626" y="3122489"/>
          <a:ext cx="2523652" cy="66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accent2">
                  <a:lumMod val="75000"/>
                </a:schemeClr>
              </a:solidFill>
            </a:rPr>
            <a:t>Identifier les </a:t>
          </a:r>
          <a:r>
            <a:rPr lang="en-US" sz="1400" b="1" kern="1200" dirty="0" err="1">
              <a:solidFill>
                <a:schemeClr val="accent2">
                  <a:lumMod val="75000"/>
                </a:schemeClr>
              </a:solidFill>
            </a:rPr>
            <a:t>acteurs</a:t>
          </a:r>
          <a:endParaRPr lang="en-US" sz="14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24626" y="3122489"/>
        <a:ext cx="2523652" cy="664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613BA-E681-4295-AB46-953EA4E38238}">
      <dsp:nvSpPr>
        <dsp:cNvPr id="0" name=""/>
        <dsp:cNvSpPr/>
      </dsp:nvSpPr>
      <dsp:spPr>
        <a:xfrm>
          <a:off x="0" y="0"/>
          <a:ext cx="2779025" cy="2779025"/>
        </a:xfrm>
        <a:prstGeom prst="pie">
          <a:avLst>
            <a:gd name="adj1" fmla="val 5400000"/>
            <a:gd name="adj2" fmla="val 16200000"/>
          </a:avLst>
        </a:prstGeom>
        <a:solidFill>
          <a:srgbClr val="00B050"/>
        </a:solidFill>
        <a:ln w="1587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4DE0C-6D5A-4EDC-8470-3A313E3C168C}">
      <dsp:nvSpPr>
        <dsp:cNvPr id="0" name=""/>
        <dsp:cNvSpPr/>
      </dsp:nvSpPr>
      <dsp:spPr>
        <a:xfrm>
          <a:off x="1389512" y="0"/>
          <a:ext cx="5639190" cy="2779025"/>
        </a:xfrm>
        <a:prstGeom prst="rect">
          <a:avLst/>
        </a:prstGeom>
        <a:gradFill rotWithShape="1">
          <a:gsLst>
            <a:gs pos="0">
              <a:schemeClr val="accent5">
                <a:shade val="85000"/>
                <a:satMod val="130000"/>
              </a:schemeClr>
            </a:gs>
            <a:gs pos="34000">
              <a:schemeClr val="accent5">
                <a:shade val="87000"/>
                <a:satMod val="125000"/>
              </a:schemeClr>
            </a:gs>
            <a:gs pos="70000">
              <a:schemeClr val="accent5">
                <a:tint val="100000"/>
                <a:shade val="90000"/>
                <a:satMod val="130000"/>
              </a:schemeClr>
            </a:gs>
            <a:gs pos="100000">
              <a:schemeClr val="accent5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Nord-</a:t>
          </a:r>
          <a:r>
            <a:rPr lang="en-US" sz="1200" kern="1200" dirty="0" err="1">
              <a:solidFill>
                <a:schemeClr val="bg1"/>
              </a:solidFill>
            </a:rPr>
            <a:t>Ouest</a:t>
          </a:r>
          <a:endParaRPr lang="en-US" sz="1200" kern="1200" dirty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Hackathon a </a:t>
          </a:r>
          <a:r>
            <a:rPr lang="en-US" sz="1200" kern="1200" dirty="0" err="1">
              <a:solidFill>
                <a:schemeClr val="bg1"/>
              </a:solidFill>
            </a:rPr>
            <a:t>Jendouba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389512" y="0"/>
        <a:ext cx="2819595" cy="833709"/>
      </dsp:txXfrm>
    </dsp:sp>
    <dsp:sp modelId="{D87A0848-65A2-4945-994D-2E2C3CDBA40B}">
      <dsp:nvSpPr>
        <dsp:cNvPr id="0" name=""/>
        <dsp:cNvSpPr/>
      </dsp:nvSpPr>
      <dsp:spPr>
        <a:xfrm>
          <a:off x="486330" y="833709"/>
          <a:ext cx="1806365" cy="180636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1E879-0DDB-40B3-8F1A-C21237E9F606}">
      <dsp:nvSpPr>
        <dsp:cNvPr id="0" name=""/>
        <dsp:cNvSpPr/>
      </dsp:nvSpPr>
      <dsp:spPr>
        <a:xfrm>
          <a:off x="1389512" y="807408"/>
          <a:ext cx="5639190" cy="1858966"/>
        </a:xfrm>
        <a:prstGeom prst="rect">
          <a:avLst/>
        </a:prstGeom>
        <a:gradFill rotWithShape="1">
          <a:gsLst>
            <a:gs pos="0">
              <a:schemeClr val="accent3">
                <a:shade val="85000"/>
                <a:satMod val="130000"/>
              </a:schemeClr>
            </a:gs>
            <a:gs pos="34000">
              <a:schemeClr val="accent3">
                <a:shade val="87000"/>
                <a:satMod val="125000"/>
              </a:schemeClr>
            </a:gs>
            <a:gs pos="70000">
              <a:schemeClr val="accent3">
                <a:tint val="100000"/>
                <a:shade val="90000"/>
                <a:satMod val="130000"/>
              </a:schemeClr>
            </a:gs>
            <a:gs pos="100000">
              <a:schemeClr val="accent3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Centre-</a:t>
          </a:r>
          <a:r>
            <a:rPr lang="en-US" sz="1200" kern="1200" dirty="0" err="1">
              <a:solidFill>
                <a:schemeClr val="bg1"/>
              </a:solidFill>
            </a:rPr>
            <a:t>Ouest</a:t>
          </a:r>
          <a:endParaRPr lang="en-US" sz="1200" kern="1200" dirty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Hackathon a </a:t>
          </a:r>
          <a:r>
            <a:rPr lang="en-US" sz="1200" kern="1200" dirty="0" err="1">
              <a:solidFill>
                <a:schemeClr val="bg1"/>
              </a:solidFill>
            </a:rPr>
            <a:t>Kairouan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389512" y="807408"/>
        <a:ext cx="2819595" cy="857984"/>
      </dsp:txXfrm>
    </dsp:sp>
    <dsp:sp modelId="{B2DEAA25-BC9C-4324-8D78-088A0D479279}">
      <dsp:nvSpPr>
        <dsp:cNvPr id="0" name=""/>
        <dsp:cNvSpPr/>
      </dsp:nvSpPr>
      <dsp:spPr>
        <a:xfrm>
          <a:off x="972659" y="1667416"/>
          <a:ext cx="833706" cy="83370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CB400-EBD3-414B-AE33-B90A3E4EB971}">
      <dsp:nvSpPr>
        <dsp:cNvPr id="0" name=""/>
        <dsp:cNvSpPr/>
      </dsp:nvSpPr>
      <dsp:spPr>
        <a:xfrm>
          <a:off x="1389512" y="1667416"/>
          <a:ext cx="5639190" cy="833706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solidFill>
                <a:schemeClr val="bg1"/>
              </a:solidFill>
            </a:rPr>
            <a:t>Sud</a:t>
          </a:r>
          <a:r>
            <a:rPr lang="en-US" sz="1200" kern="1200" dirty="0">
              <a:solidFill>
                <a:schemeClr val="bg1"/>
              </a:solidFill>
            </a:rPr>
            <a:t>-Est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bg1"/>
              </a:solidFill>
            </a:rPr>
            <a:t>Hackathon a </a:t>
          </a:r>
          <a:r>
            <a:rPr lang="en-US" sz="1200" kern="1200" dirty="0" err="1">
              <a:solidFill>
                <a:schemeClr val="bg1"/>
              </a:solidFill>
            </a:rPr>
            <a:t>Gabes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389512" y="1667416"/>
        <a:ext cx="2819595" cy="833706"/>
      </dsp:txXfrm>
    </dsp:sp>
    <dsp:sp modelId="{A07093F8-A4D9-4045-8112-3D4DD425EEE8}">
      <dsp:nvSpPr>
        <dsp:cNvPr id="0" name=""/>
        <dsp:cNvSpPr/>
      </dsp:nvSpPr>
      <dsp:spPr>
        <a:xfrm>
          <a:off x="4197519" y="11571"/>
          <a:ext cx="2819595" cy="83370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>
              <a:solidFill>
                <a:schemeClr val="bg1"/>
              </a:solidFill>
            </a:rPr>
            <a:t>Jendouba</a:t>
          </a:r>
          <a:endParaRPr lang="en-US" sz="120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bg1"/>
              </a:solidFill>
            </a:rPr>
            <a:t>Beja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>
              <a:solidFill>
                <a:schemeClr val="bg1"/>
              </a:solidFill>
            </a:rPr>
            <a:t>Siliana</a:t>
          </a:r>
          <a:endParaRPr lang="en-US" sz="120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bg1"/>
              </a:solidFill>
            </a:rPr>
            <a:t>Kef</a:t>
          </a:r>
        </a:p>
      </dsp:txBody>
      <dsp:txXfrm>
        <a:off x="4197519" y="11571"/>
        <a:ext cx="2819595" cy="833709"/>
      </dsp:txXfrm>
    </dsp:sp>
    <dsp:sp modelId="{F5A054CD-616E-4E66-9080-D36A492C63F7}">
      <dsp:nvSpPr>
        <dsp:cNvPr id="0" name=""/>
        <dsp:cNvSpPr/>
      </dsp:nvSpPr>
      <dsp:spPr>
        <a:xfrm>
          <a:off x="4209108" y="833709"/>
          <a:ext cx="2819595" cy="83370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>
              <a:solidFill>
                <a:schemeClr val="bg1"/>
              </a:solidFill>
            </a:rPr>
            <a:t>Kairouan</a:t>
          </a:r>
          <a:endParaRPr lang="en-US" sz="120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bg1"/>
              </a:solidFill>
            </a:rPr>
            <a:t>Sidi </a:t>
          </a:r>
          <a:r>
            <a:rPr lang="en-US" sz="1200" kern="1200" dirty="0" err="1">
              <a:solidFill>
                <a:schemeClr val="bg1"/>
              </a:solidFill>
            </a:rPr>
            <a:t>Bouzid</a:t>
          </a:r>
          <a:endParaRPr lang="en-US" sz="120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>
              <a:solidFill>
                <a:schemeClr val="bg1"/>
              </a:solidFill>
            </a:rPr>
            <a:t>Kasserine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>
              <a:solidFill>
                <a:schemeClr val="bg1"/>
              </a:solidFill>
            </a:rPr>
            <a:t>Gafsa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4209108" y="833709"/>
        <a:ext cx="2819595" cy="833706"/>
      </dsp:txXfrm>
    </dsp:sp>
    <dsp:sp modelId="{DC53183D-5066-42C7-8359-450B7C4F29FA}">
      <dsp:nvSpPr>
        <dsp:cNvPr id="0" name=""/>
        <dsp:cNvSpPr/>
      </dsp:nvSpPr>
      <dsp:spPr>
        <a:xfrm>
          <a:off x="4209108" y="1667416"/>
          <a:ext cx="2819595" cy="83370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>
              <a:solidFill>
                <a:schemeClr val="bg1"/>
              </a:solidFill>
            </a:rPr>
            <a:t>Gabes</a:t>
          </a:r>
          <a:endParaRPr lang="en-US" sz="120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>
              <a:solidFill>
                <a:schemeClr val="bg1"/>
              </a:solidFill>
            </a:rPr>
            <a:t>Mednine</a:t>
          </a:r>
          <a:endParaRPr lang="en-US" sz="120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>
              <a:solidFill>
                <a:schemeClr val="bg1"/>
              </a:solidFill>
            </a:rPr>
            <a:t>Tataouine</a:t>
          </a:r>
          <a:endParaRPr lang="en-US" sz="1200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>
              <a:solidFill>
                <a:schemeClr val="bg1"/>
              </a:solidFill>
            </a:rPr>
            <a:t>Gbilli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4209108" y="1667416"/>
        <a:ext cx="2819595" cy="833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764EF-4B24-4C82-AEDC-8299F9D51304}">
      <dsp:nvSpPr>
        <dsp:cNvPr id="0" name=""/>
        <dsp:cNvSpPr/>
      </dsp:nvSpPr>
      <dsp:spPr>
        <a:xfrm rot="5453312">
          <a:off x="158771" y="929817"/>
          <a:ext cx="1344315" cy="262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81D19-499D-4851-A61F-814C5F00CE2F}">
      <dsp:nvSpPr>
        <dsp:cNvPr id="0" name=""/>
        <dsp:cNvSpPr/>
      </dsp:nvSpPr>
      <dsp:spPr>
        <a:xfrm>
          <a:off x="424994" y="56532"/>
          <a:ext cx="1915417" cy="11492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900" kern="1200" noProof="0" dirty="0"/>
            <a:t>Ateliers régionaux avec associations de femmes (Objectif: cerner les contraintes des femmes a l’autonomisation </a:t>
          </a:r>
          <a:r>
            <a:rPr lang="fr-FR" sz="900" kern="1200" noProof="0" dirty="0" err="1"/>
            <a:t>eco</a:t>
          </a:r>
          <a:r>
            <a:rPr lang="fr-FR" sz="900" kern="1200" noProof="0" dirty="0"/>
            <a:t>. &amp; fin. cernées autour de 3 thèmes)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900" kern="1200" noProof="0" dirty="0"/>
            <a:t>(fin janvier-début février, 2017)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noProof="0" dirty="0"/>
        </a:p>
      </dsp:txBody>
      <dsp:txXfrm>
        <a:off x="458654" y="90192"/>
        <a:ext cx="1848097" cy="1081930"/>
      </dsp:txXfrm>
    </dsp:sp>
    <dsp:sp modelId="{6EF85374-6EEE-4220-B68E-43537ACD1DB7}">
      <dsp:nvSpPr>
        <dsp:cNvPr id="0" name=""/>
        <dsp:cNvSpPr/>
      </dsp:nvSpPr>
      <dsp:spPr>
        <a:xfrm rot="5399112">
          <a:off x="147829" y="2334222"/>
          <a:ext cx="1412265" cy="1723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49F02-0643-4CA4-986B-2DA381FE2536}">
      <dsp:nvSpPr>
        <dsp:cNvPr id="0" name=""/>
        <dsp:cNvSpPr/>
      </dsp:nvSpPr>
      <dsp:spPr>
        <a:xfrm>
          <a:off x="467268" y="1429692"/>
          <a:ext cx="1915417" cy="1149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Atelier Lancement du </a:t>
          </a:r>
          <a:r>
            <a:rPr lang="fr-FR" sz="900" kern="1200" noProof="0" dirty="0" err="1"/>
            <a:t>Hackathon</a:t>
          </a:r>
          <a:endParaRPr lang="fr-FR" sz="900" kern="1200" noProof="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(18 février, 2017)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 Coaching/formation des participants pour présenter les meilleurs projets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(du 18 février au 16 mars)</a:t>
          </a:r>
        </a:p>
      </dsp:txBody>
      <dsp:txXfrm>
        <a:off x="500928" y="1463352"/>
        <a:ext cx="1848097" cy="1081930"/>
      </dsp:txXfrm>
    </dsp:sp>
    <dsp:sp modelId="{F2E69209-3A86-4193-8FE2-E7833C46E595}">
      <dsp:nvSpPr>
        <dsp:cNvPr id="0" name=""/>
        <dsp:cNvSpPr/>
      </dsp:nvSpPr>
      <dsp:spPr>
        <a:xfrm rot="23403">
          <a:off x="857530" y="3056026"/>
          <a:ext cx="3597085" cy="1723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E8756-444D-4CA9-8906-073D1D0A0545}">
      <dsp:nvSpPr>
        <dsp:cNvPr id="0" name=""/>
        <dsp:cNvSpPr/>
      </dsp:nvSpPr>
      <dsp:spPr>
        <a:xfrm>
          <a:off x="471060" y="2845385"/>
          <a:ext cx="1915417" cy="11492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Compétition </a:t>
          </a:r>
          <a:r>
            <a:rPr lang="fr-FR" sz="900" kern="1200" noProof="0" dirty="0" err="1"/>
            <a:t>Hackathon</a:t>
          </a:r>
          <a:endParaRPr lang="fr-FR" sz="900" kern="1200" noProof="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(16-17 mars, 2017)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4 équipes gagnantes du 1er prix une par région (accompagnement pour mise en place du projet)</a:t>
          </a:r>
        </a:p>
      </dsp:txBody>
      <dsp:txXfrm>
        <a:off x="504720" y="2879045"/>
        <a:ext cx="1848097" cy="1081930"/>
      </dsp:txXfrm>
    </dsp:sp>
    <dsp:sp modelId="{48B56E5E-0212-4961-A2AC-A10C107339F6}">
      <dsp:nvSpPr>
        <dsp:cNvPr id="0" name=""/>
        <dsp:cNvSpPr/>
      </dsp:nvSpPr>
      <dsp:spPr>
        <a:xfrm rot="16200000">
          <a:off x="3743148" y="2349988"/>
          <a:ext cx="1429708" cy="1723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0A332-8802-4F4D-91D3-B7584EE1FA09}">
      <dsp:nvSpPr>
        <dsp:cNvPr id="0" name=""/>
        <dsp:cNvSpPr/>
      </dsp:nvSpPr>
      <dsp:spPr>
        <a:xfrm>
          <a:off x="4071491" y="2873300"/>
          <a:ext cx="1915417" cy="11492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Incubation pendant 6 mois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(évaluation et test du prototype, mise au point de l’application) </a:t>
          </a:r>
        </a:p>
      </dsp:txBody>
      <dsp:txXfrm>
        <a:off x="4105151" y="2906960"/>
        <a:ext cx="1848097" cy="1081930"/>
      </dsp:txXfrm>
    </dsp:sp>
    <dsp:sp modelId="{B47F19B4-11C8-4856-AD80-657B15ACA7EC}">
      <dsp:nvSpPr>
        <dsp:cNvPr id="0" name=""/>
        <dsp:cNvSpPr/>
      </dsp:nvSpPr>
      <dsp:spPr>
        <a:xfrm rot="16200000">
          <a:off x="3743148" y="913424"/>
          <a:ext cx="1429708" cy="1723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4000E-9803-487A-87FA-F9B199567C31}">
      <dsp:nvSpPr>
        <dsp:cNvPr id="0" name=""/>
        <dsp:cNvSpPr/>
      </dsp:nvSpPr>
      <dsp:spPr>
        <a:xfrm>
          <a:off x="4071491" y="1436737"/>
          <a:ext cx="1915417" cy="114925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Réception du cash (</a:t>
          </a:r>
          <a:r>
            <a:rPr lang="fr-FR" sz="900" kern="1200" noProof="0" dirty="0" err="1"/>
            <a:t>seed</a:t>
          </a:r>
          <a:r>
            <a:rPr lang="fr-FR" sz="900" kern="1200" noProof="0" dirty="0"/>
            <a:t> </a:t>
          </a:r>
          <a:r>
            <a:rPr lang="fr-FR" sz="900" kern="1200" noProof="0" dirty="0" err="1"/>
            <a:t>funding</a:t>
          </a:r>
          <a:r>
            <a:rPr lang="fr-FR" sz="900" kern="1200" noProof="0" dirty="0"/>
            <a:t>) et mise en exécution du projet</a:t>
          </a:r>
        </a:p>
      </dsp:txBody>
      <dsp:txXfrm>
        <a:off x="4105151" y="1470397"/>
        <a:ext cx="1848097" cy="1081930"/>
      </dsp:txXfrm>
    </dsp:sp>
    <dsp:sp modelId="{526D32D8-784D-400A-B8C8-64518C3455F1}">
      <dsp:nvSpPr>
        <dsp:cNvPr id="0" name=""/>
        <dsp:cNvSpPr/>
      </dsp:nvSpPr>
      <dsp:spPr>
        <a:xfrm rot="16207">
          <a:off x="4457981" y="207424"/>
          <a:ext cx="3755832" cy="1723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C434C-C003-4143-9B21-8A38B1DCF948}">
      <dsp:nvSpPr>
        <dsp:cNvPr id="0" name=""/>
        <dsp:cNvSpPr/>
      </dsp:nvSpPr>
      <dsp:spPr>
        <a:xfrm>
          <a:off x="4071491" y="173"/>
          <a:ext cx="1915417" cy="11492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noProof="0" dirty="0"/>
            <a:t>Evaluation du projet </a:t>
          </a:r>
        </a:p>
      </dsp:txBody>
      <dsp:txXfrm>
        <a:off x="4105151" y="33833"/>
        <a:ext cx="1848097" cy="1081930"/>
      </dsp:txXfrm>
    </dsp:sp>
    <dsp:sp modelId="{6747F007-F17D-4D04-AB60-D7657FC9F1A4}">
      <dsp:nvSpPr>
        <dsp:cNvPr id="0" name=""/>
        <dsp:cNvSpPr/>
      </dsp:nvSpPr>
      <dsp:spPr>
        <a:xfrm rot="5370656">
          <a:off x="7597548" y="844689"/>
          <a:ext cx="1250013" cy="1723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8213C-6B65-4E60-98AC-AF30FE230804}">
      <dsp:nvSpPr>
        <dsp:cNvPr id="0" name=""/>
        <dsp:cNvSpPr/>
      </dsp:nvSpPr>
      <dsp:spPr>
        <a:xfrm>
          <a:off x="7830709" y="21308"/>
          <a:ext cx="1915417" cy="11492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noProof="0" dirty="0"/>
            <a:t>Ciblage des femmes bénéficiaires </a:t>
          </a:r>
        </a:p>
      </dsp:txBody>
      <dsp:txXfrm>
        <a:off x="7864369" y="54968"/>
        <a:ext cx="1848097" cy="1081930"/>
      </dsp:txXfrm>
    </dsp:sp>
    <dsp:sp modelId="{271893EA-EE02-4BC1-B526-A6235246A4D4}">
      <dsp:nvSpPr>
        <dsp:cNvPr id="0" name=""/>
        <dsp:cNvSpPr/>
      </dsp:nvSpPr>
      <dsp:spPr>
        <a:xfrm rot="5390866">
          <a:off x="7555295" y="2150922"/>
          <a:ext cx="1355646" cy="1723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417EB-262C-4F19-898F-5296A6D610EC}">
      <dsp:nvSpPr>
        <dsp:cNvPr id="0" name=""/>
        <dsp:cNvSpPr/>
      </dsp:nvSpPr>
      <dsp:spPr>
        <a:xfrm>
          <a:off x="7844806" y="1274704"/>
          <a:ext cx="1915417" cy="11492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900" kern="1200" noProof="0" dirty="0"/>
            <a:t>Acheminement des solutions aux femmes des régions ciblées (via jeunes entrepreneurs ou associations). 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noProof="0" dirty="0"/>
        </a:p>
      </dsp:txBody>
      <dsp:txXfrm>
        <a:off x="7878466" y="1308364"/>
        <a:ext cx="1848097" cy="1081930"/>
      </dsp:txXfrm>
    </dsp:sp>
    <dsp:sp modelId="{B3467753-A431-4A74-B16C-5F22736D75A7}">
      <dsp:nvSpPr>
        <dsp:cNvPr id="0" name=""/>
        <dsp:cNvSpPr/>
      </dsp:nvSpPr>
      <dsp:spPr>
        <a:xfrm>
          <a:off x="7851836" y="2633773"/>
          <a:ext cx="1915417" cy="11492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900" kern="1200" noProof="0" dirty="0"/>
            <a:t>Atelier d’Evaluation</a:t>
          </a:r>
          <a:endParaRPr lang="en-US" sz="900" kern="1200" noProof="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900" kern="1200" noProof="0" dirty="0"/>
            <a:t>avec les jeunes, les femmes bénéficiaires et autres parties prenantes </a:t>
          </a:r>
        </a:p>
        <a:p>
          <a:pPr lvl="0" algn="ctr">
            <a:spcBef>
              <a:spcPct val="0"/>
            </a:spcBef>
          </a:pPr>
          <a:endParaRPr lang="fr-FR" sz="900" kern="1200" noProof="0" dirty="0"/>
        </a:p>
      </dsp:txBody>
      <dsp:txXfrm>
        <a:off x="7885496" y="2667433"/>
        <a:ext cx="1848097" cy="1081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45CF1-F95F-424A-BC55-A126631CE007}" type="datetimeFigureOut">
              <a:rPr lang="fr-FR" smtClean="0"/>
              <a:pPr/>
              <a:t>06/02/2017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D9AD5-C4DB-4975-B104-0D017D33E6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9468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CCC3B-339A-460E-BA8D-EF7C73DDC08C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144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9B3A-4FC2-4FA2-95C3-A42E06898806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45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B99C-88EB-4ABF-A756-F6C753C1FB76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76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A004-25B0-4B1B-B0EA-EBAC1A0AF78A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65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902B-603F-4F71-932B-801738A07C7C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2916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1BAE-0A20-4960-94E0-7C0A2D9BE113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88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7C4C-9F48-4772-A21E-618CEB9A5011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12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9CC5-5803-44EA-B3CE-898954F134A9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22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0D96-DE32-4BFF-80E7-C4B2FF1E6AA4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4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BA353B-FEF8-4CDC-BAF6-E266F78066BC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00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15D-BDBC-4AC2-9824-4E120124C381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552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5EFAEB-3FBC-4C98-A900-F9EF4EAECE77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B8C84A-9F25-4190-95D2-BC480BDF58F5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5813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121050"/>
            <a:ext cx="10058400" cy="22040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3C743F"/>
                </a:solidFill>
              </a:rPr>
              <a:t>Empower Her Hackathon</a:t>
            </a:r>
            <a:r>
              <a:rPr lang="en-US" dirty="0"/>
              <a:t/>
            </a:r>
            <a:br>
              <a:rPr lang="en-US" dirty="0"/>
            </a:br>
            <a:r>
              <a:rPr lang="en-US" sz="3200" b="1" dirty="0">
                <a:solidFill>
                  <a:srgbClr val="3C743F"/>
                </a:solidFill>
              </a:rPr>
              <a:t>Tunisia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A06002"/>
                </a:solidFill>
              </a:rPr>
              <a:t>Hackathon de </a:t>
            </a:r>
            <a:r>
              <a:rPr lang="en-US" b="1" dirty="0" err="1">
                <a:solidFill>
                  <a:srgbClr val="A06002"/>
                </a:solidFill>
              </a:rPr>
              <a:t>l’autonomisation</a:t>
            </a:r>
            <a:r>
              <a:rPr lang="en-US" b="1" dirty="0">
                <a:solidFill>
                  <a:srgbClr val="A06002"/>
                </a:solidFill>
              </a:rPr>
              <a:t> </a:t>
            </a:r>
            <a:r>
              <a:rPr lang="en-US" b="1" dirty="0" err="1">
                <a:solidFill>
                  <a:srgbClr val="A06002"/>
                </a:solidFill>
              </a:rPr>
              <a:t>Economique</a:t>
            </a:r>
            <a:r>
              <a:rPr lang="en-US" b="1" dirty="0">
                <a:solidFill>
                  <a:srgbClr val="A06002"/>
                </a:solidFill>
              </a:rPr>
              <a:t> et </a:t>
            </a:r>
            <a:r>
              <a:rPr lang="en-US" b="1" dirty="0" err="1">
                <a:solidFill>
                  <a:srgbClr val="A06002"/>
                </a:solidFill>
              </a:rPr>
              <a:t>financiere</a:t>
            </a:r>
            <a:r>
              <a:rPr lang="en-US" b="1" dirty="0">
                <a:solidFill>
                  <a:srgbClr val="A06002"/>
                </a:solidFill>
              </a:rPr>
              <a:t> de la femme des regions a fort </a:t>
            </a:r>
            <a:r>
              <a:rPr lang="en-US" b="1" dirty="0" err="1">
                <a:solidFill>
                  <a:srgbClr val="A06002"/>
                </a:solidFill>
              </a:rPr>
              <a:t>potentiel</a:t>
            </a:r>
            <a:endParaRPr lang="en-US" b="1" dirty="0">
              <a:solidFill>
                <a:srgbClr val="A06002"/>
              </a:solidFill>
            </a:endParaRP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17244" y="3244334"/>
            <a:ext cx="2406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                                         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3163735" y="633173"/>
            <a:ext cx="2486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Working for a World Free of Poverty</a:t>
            </a:r>
            <a:endParaRPr lang="fr-FR" sz="1200" b="1" dirty="0"/>
          </a:p>
        </p:txBody>
      </p:sp>
      <p:cxnSp>
        <p:nvCxnSpPr>
          <p:cNvPr id="8" name="Straight Connector 7"/>
          <p:cNvCxnSpPr>
            <a:stCxn id="6" idx="1"/>
            <a:endCxn id="6" idx="1"/>
          </p:cNvCxnSpPr>
          <p:nvPr/>
        </p:nvCxnSpPr>
        <p:spPr>
          <a:xfrm>
            <a:off x="3163735" y="7716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034" y="264247"/>
            <a:ext cx="2746065" cy="1014850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1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3980"/>
            <a:ext cx="31543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797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395506"/>
            <a:ext cx="10058400" cy="1450757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accent6">
                    <a:lumMod val="75000"/>
                  </a:schemeClr>
                </a:solidFill>
              </a:rPr>
              <a:t>Objectif </a:t>
            </a:r>
            <a:br>
              <a:rPr lang="fr-FR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2800" b="1" dirty="0">
                <a:solidFill>
                  <a:srgbClr val="3C743F"/>
                </a:solidFill>
              </a:rPr>
              <a:t>Jeunes + Technologie = Autonomisation Economique et Financière des femmes des régions</a:t>
            </a:r>
            <a:endParaRPr lang="fr-FR" sz="2800" dirty="0">
              <a:solidFill>
                <a:srgbClr val="3C743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69713" y="56543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C743F"/>
                </a:solidFill>
              </a:rPr>
              <a:t>					Empower Her		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	</a:t>
            </a:r>
            <a:r>
              <a:rPr lang="en-US" sz="1050" b="1" dirty="0">
                <a:solidFill>
                  <a:srgbClr val="3C743F"/>
                </a:solidFill>
              </a:rPr>
              <a:t>Tunisia</a:t>
            </a:r>
            <a:endParaRPr lang="fr-FR" sz="105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914633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60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Régions Cibles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74826" y="563175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C743F"/>
                </a:solidFill>
              </a:rPr>
              <a:t>					Empower Her		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	</a:t>
            </a:r>
            <a:r>
              <a:rPr lang="en-US" sz="800" b="1" dirty="0">
                <a:solidFill>
                  <a:srgbClr val="3C743F"/>
                </a:solidFill>
              </a:rPr>
              <a:t>Tunisia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3714997" y="5770250"/>
            <a:ext cx="4822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C743F"/>
                </a:solidFill>
              </a:rPr>
              <a:t>Un </a:t>
            </a:r>
            <a:r>
              <a:rPr lang="fr-FR" b="1" dirty="0" err="1">
                <a:solidFill>
                  <a:srgbClr val="3C743F"/>
                </a:solidFill>
              </a:rPr>
              <a:t>Hackathon</a:t>
            </a:r>
            <a:r>
              <a:rPr lang="fr-FR" b="1" dirty="0">
                <a:solidFill>
                  <a:srgbClr val="3C743F"/>
                </a:solidFill>
              </a:rPr>
              <a:t> dans chaque région (4 au total)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270" y="4784169"/>
            <a:ext cx="1664352" cy="73158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49" y="4784788"/>
            <a:ext cx="1899312" cy="7315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1331" y="4706272"/>
            <a:ext cx="1841152" cy="743776"/>
          </a:xfrm>
          <a:prstGeom prst="rect">
            <a:avLst/>
          </a:prstGeom>
        </p:spPr>
      </p:pic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xmlns="" val="1224164907"/>
              </p:ext>
            </p:extLst>
          </p:nvPr>
        </p:nvGraphicFramePr>
        <p:xfrm>
          <a:off x="2342628" y="1832303"/>
          <a:ext cx="7028703" cy="2779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Oval 16"/>
          <p:cNvSpPr/>
          <p:nvPr/>
        </p:nvSpPr>
        <p:spPr>
          <a:xfrm>
            <a:off x="9510616" y="2879380"/>
            <a:ext cx="1118582" cy="4166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</a:rPr>
              <a:t>Tozeur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10616" y="1743361"/>
            <a:ext cx="2121873" cy="369332"/>
          </a:xfrm>
          <a:prstGeom prst="rect">
            <a:avLst/>
          </a:prstGeom>
          <a:solidFill>
            <a:srgbClr val="E4F1CB"/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Hackathon</a:t>
            </a:r>
            <a:r>
              <a:rPr lang="fr-FR" dirty="0"/>
              <a:t> a Tunis</a:t>
            </a:r>
          </a:p>
        </p:txBody>
      </p:sp>
    </p:spTree>
    <p:extLst>
      <p:ext uri="{BB962C8B-B14F-4D97-AF65-F5344CB8AC3E}">
        <p14:creationId xmlns:p14="http://schemas.microsoft.com/office/powerpoint/2010/main" xmlns="" val="9731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Candidats Cibles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concours s’adresse à tous les étudiants âgés de 18 à 35 ans talentueux susceptibles de relever le challenge proposé, à savoir l’autonomisation économique et financière des femmes des régions</a:t>
            </a:r>
          </a:p>
          <a:p>
            <a:r>
              <a:rPr lang="fr-FR" dirty="0"/>
              <a:t>Chaque équipe doit comporter au moins un développeur web maitrisant les langages de programmation</a:t>
            </a:r>
          </a:p>
          <a:p>
            <a:r>
              <a:rPr lang="fr-FR" dirty="0"/>
              <a:t>Les participants doivent former une équipe d’au moins deux (2) personnes et maximum (5) personnes</a:t>
            </a:r>
          </a:p>
          <a:p>
            <a:r>
              <a:rPr lang="fr-FR" dirty="0"/>
              <a:t>Chaque équipe doit rassembler des compétences complémentaires, issues de formations en informatique, études commerciales, communication, design graphisme, ou autres</a:t>
            </a:r>
          </a:p>
          <a:p>
            <a:r>
              <a:rPr lang="fr-FR" dirty="0"/>
              <a:t>Diplômés chômeurs des Etablissements de Technologie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69713" y="56543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C743F"/>
                </a:solidFill>
              </a:rPr>
              <a:t>					Empower Her		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	</a:t>
            </a:r>
            <a:r>
              <a:rPr lang="en-US" sz="1050" b="1" dirty="0">
                <a:solidFill>
                  <a:srgbClr val="3C743F"/>
                </a:solidFill>
              </a:rPr>
              <a:t>Tunisia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xmlns="" val="1159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584" y="286604"/>
            <a:ext cx="9995095" cy="968440"/>
          </a:xfrm>
        </p:spPr>
        <p:txBody>
          <a:bodyPr/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Sélection des Candidats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Content Placeholder 8" descr="File:Man-and-woman-icon.svg - Wikimedia Common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535" y="3504675"/>
            <a:ext cx="770092" cy="859638"/>
          </a:xfrm>
        </p:spPr>
      </p:pic>
      <p:pic>
        <p:nvPicPr>
          <p:cNvPr id="10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983" y="1785399"/>
            <a:ext cx="770092" cy="859638"/>
          </a:xfrm>
          <a:prstGeom prst="rect">
            <a:avLst/>
          </a:prstGeom>
        </p:spPr>
      </p:pic>
      <p:pic>
        <p:nvPicPr>
          <p:cNvPr id="11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5305" y="1798247"/>
            <a:ext cx="770092" cy="859638"/>
          </a:xfrm>
          <a:prstGeom prst="rect">
            <a:avLst/>
          </a:prstGeom>
        </p:spPr>
      </p:pic>
      <p:pic>
        <p:nvPicPr>
          <p:cNvPr id="12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4694" y="1798247"/>
            <a:ext cx="770092" cy="859638"/>
          </a:xfrm>
          <a:prstGeom prst="rect">
            <a:avLst/>
          </a:prstGeom>
        </p:spPr>
      </p:pic>
      <p:pic>
        <p:nvPicPr>
          <p:cNvPr id="13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7608" y="1772551"/>
            <a:ext cx="770092" cy="859638"/>
          </a:xfrm>
          <a:prstGeom prst="rect">
            <a:avLst/>
          </a:prstGeom>
        </p:spPr>
      </p:pic>
      <p:pic>
        <p:nvPicPr>
          <p:cNvPr id="14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5339" y="1772551"/>
            <a:ext cx="770092" cy="859638"/>
          </a:xfrm>
          <a:prstGeom prst="rect">
            <a:avLst/>
          </a:prstGeom>
        </p:spPr>
      </p:pic>
      <p:pic>
        <p:nvPicPr>
          <p:cNvPr id="15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8532" y="1765566"/>
            <a:ext cx="770092" cy="859638"/>
          </a:xfrm>
          <a:prstGeom prst="rect">
            <a:avLst/>
          </a:prstGeom>
        </p:spPr>
      </p:pic>
      <p:pic>
        <p:nvPicPr>
          <p:cNvPr id="16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0801" y="1767371"/>
            <a:ext cx="770092" cy="859638"/>
          </a:xfrm>
          <a:prstGeom prst="rect">
            <a:avLst/>
          </a:prstGeom>
        </p:spPr>
      </p:pic>
      <p:pic>
        <p:nvPicPr>
          <p:cNvPr id="17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3070" y="1767371"/>
            <a:ext cx="770092" cy="859638"/>
          </a:xfrm>
          <a:prstGeom prst="rect">
            <a:avLst/>
          </a:prstGeom>
        </p:spPr>
      </p:pic>
      <p:pic>
        <p:nvPicPr>
          <p:cNvPr id="18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6263" y="1761069"/>
            <a:ext cx="770092" cy="85963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302433" y="1879204"/>
            <a:ext cx="31155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accent2"/>
                </a:solidFill>
              </a:rPr>
              <a:t>1. Groupe initial. 200 Etudiants et </a:t>
            </a:r>
          </a:p>
          <a:p>
            <a:r>
              <a:rPr lang="fr-FR" sz="1400" dirty="0">
                <a:solidFill>
                  <a:schemeClr val="accent2"/>
                </a:solidFill>
              </a:rPr>
              <a:t>Diplômés chômeurs s’inscrivent en ligne</a:t>
            </a:r>
          </a:p>
          <a:p>
            <a:r>
              <a:rPr lang="fr-FR" sz="1400" dirty="0">
                <a:solidFill>
                  <a:schemeClr val="accent2"/>
                </a:solidFill>
              </a:rPr>
              <a:t>(Universités de Tunis et régions) </a:t>
            </a:r>
          </a:p>
        </p:txBody>
      </p:sp>
      <p:pic>
        <p:nvPicPr>
          <p:cNvPr id="20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9151" y="2645037"/>
            <a:ext cx="770092" cy="859638"/>
          </a:xfrm>
          <a:prstGeom prst="rect">
            <a:avLst/>
          </a:prstGeom>
        </p:spPr>
      </p:pic>
      <p:pic>
        <p:nvPicPr>
          <p:cNvPr id="21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3940" y="2651900"/>
            <a:ext cx="770092" cy="859638"/>
          </a:xfrm>
          <a:prstGeom prst="rect">
            <a:avLst/>
          </a:prstGeom>
        </p:spPr>
      </p:pic>
      <p:pic>
        <p:nvPicPr>
          <p:cNvPr id="22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6975" y="2661230"/>
            <a:ext cx="770092" cy="859638"/>
          </a:xfrm>
          <a:prstGeom prst="rect">
            <a:avLst/>
          </a:prstGeom>
        </p:spPr>
      </p:pic>
      <p:pic>
        <p:nvPicPr>
          <p:cNvPr id="23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9476" y="2651900"/>
            <a:ext cx="770092" cy="859638"/>
          </a:xfrm>
          <a:prstGeom prst="rect">
            <a:avLst/>
          </a:prstGeom>
        </p:spPr>
      </p:pic>
      <p:pic>
        <p:nvPicPr>
          <p:cNvPr id="24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0735" y="2661230"/>
            <a:ext cx="770092" cy="859638"/>
          </a:xfrm>
          <a:prstGeom prst="rect">
            <a:avLst/>
          </a:prstGeom>
        </p:spPr>
      </p:pic>
      <p:pic>
        <p:nvPicPr>
          <p:cNvPr id="25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18" y="2663045"/>
            <a:ext cx="770092" cy="859638"/>
          </a:xfrm>
          <a:prstGeom prst="rect">
            <a:avLst/>
          </a:prstGeom>
        </p:spPr>
      </p:pic>
      <p:pic>
        <p:nvPicPr>
          <p:cNvPr id="26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88039" y="2676325"/>
            <a:ext cx="770092" cy="85963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951309" y="2809849"/>
            <a:ext cx="42752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r-FR" sz="1400" dirty="0">
                <a:solidFill>
                  <a:schemeClr val="accent2"/>
                </a:solidFill>
              </a:rPr>
              <a:t>2. Pré-sélection de 90 Etudiants et </a:t>
            </a:r>
          </a:p>
          <a:p>
            <a:r>
              <a:rPr lang="fr-FR" sz="1400" dirty="0">
                <a:solidFill>
                  <a:schemeClr val="accent2"/>
                </a:solidFill>
              </a:rPr>
              <a:t>Diplômés chômeurs par 2 Jury et selon des critères</a:t>
            </a:r>
          </a:p>
          <a:p>
            <a:r>
              <a:rPr lang="fr-FR" sz="1400" dirty="0">
                <a:solidFill>
                  <a:schemeClr val="accent2"/>
                </a:solidFill>
              </a:rPr>
              <a:t>Pré-sélection faite basée sur les soumissions et critères  </a:t>
            </a:r>
          </a:p>
        </p:txBody>
      </p:sp>
      <p:pic>
        <p:nvPicPr>
          <p:cNvPr id="28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382" y="3543788"/>
            <a:ext cx="770092" cy="859638"/>
          </a:xfrm>
          <a:prstGeom prst="rect">
            <a:avLst/>
          </a:prstGeom>
        </p:spPr>
      </p:pic>
      <p:pic>
        <p:nvPicPr>
          <p:cNvPr id="29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5341" y="3511513"/>
            <a:ext cx="770092" cy="859638"/>
          </a:xfrm>
          <a:prstGeom prst="rect">
            <a:avLst/>
          </a:prstGeom>
        </p:spPr>
      </p:pic>
      <p:pic>
        <p:nvPicPr>
          <p:cNvPr id="30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1461" y="3515107"/>
            <a:ext cx="770092" cy="859638"/>
          </a:xfrm>
          <a:prstGeom prst="rect">
            <a:avLst/>
          </a:prstGeom>
        </p:spPr>
      </p:pic>
      <p:pic>
        <p:nvPicPr>
          <p:cNvPr id="31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8232" y="3537556"/>
            <a:ext cx="770092" cy="85963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8302432" y="3638380"/>
            <a:ext cx="2549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</a:t>
            </a:r>
            <a:endParaRPr lang="fr-FR" sz="1400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951309" y="388213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>
                <a:solidFill>
                  <a:schemeClr val="accent2"/>
                </a:solidFill>
              </a:rPr>
              <a:t>3. </a:t>
            </a:r>
            <a:r>
              <a:rPr lang="fr-FR" sz="1400" dirty="0" err="1">
                <a:solidFill>
                  <a:schemeClr val="accent2"/>
                </a:solidFill>
              </a:rPr>
              <a:t>Hackathons</a:t>
            </a:r>
            <a:r>
              <a:rPr lang="fr-FR" sz="1400" dirty="0">
                <a:solidFill>
                  <a:schemeClr val="accent2"/>
                </a:solidFill>
              </a:rPr>
              <a:t> Régionaux et a Tunis</a:t>
            </a:r>
          </a:p>
        </p:txBody>
      </p:sp>
      <p:pic>
        <p:nvPicPr>
          <p:cNvPr id="35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227" y="2645037"/>
            <a:ext cx="770092" cy="859638"/>
          </a:xfrm>
          <a:prstGeom prst="rect">
            <a:avLst/>
          </a:prstGeom>
        </p:spPr>
      </p:pic>
      <p:pic>
        <p:nvPicPr>
          <p:cNvPr id="36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5322" y="3491357"/>
            <a:ext cx="770092" cy="859638"/>
          </a:xfrm>
          <a:prstGeom prst="rect">
            <a:avLst/>
          </a:prstGeom>
        </p:spPr>
      </p:pic>
      <p:pic>
        <p:nvPicPr>
          <p:cNvPr id="37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3843" y="1785424"/>
            <a:ext cx="770092" cy="859638"/>
          </a:xfrm>
          <a:prstGeom prst="rect">
            <a:avLst/>
          </a:prstGeom>
        </p:spPr>
      </p:pic>
      <p:pic>
        <p:nvPicPr>
          <p:cNvPr id="38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227" y="1818717"/>
            <a:ext cx="770092" cy="859638"/>
          </a:xfrm>
          <a:prstGeom prst="rect">
            <a:avLst/>
          </a:prstGeom>
        </p:spPr>
      </p:pic>
      <p:pic>
        <p:nvPicPr>
          <p:cNvPr id="39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16370" y="2632189"/>
            <a:ext cx="770092" cy="859638"/>
          </a:xfrm>
          <a:prstGeom prst="rect">
            <a:avLst/>
          </a:prstGeom>
        </p:spPr>
      </p:pic>
      <p:pic>
        <p:nvPicPr>
          <p:cNvPr id="40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9292" y="2684150"/>
            <a:ext cx="770092" cy="859638"/>
          </a:xfrm>
          <a:prstGeom prst="rect">
            <a:avLst/>
          </a:prstGeom>
        </p:spPr>
      </p:pic>
      <p:sp>
        <p:nvSpPr>
          <p:cNvPr id="41" name="Right Brace 40"/>
          <p:cNvSpPr/>
          <p:nvPr/>
        </p:nvSpPr>
        <p:spPr>
          <a:xfrm rot="5400000">
            <a:off x="1424571" y="3489043"/>
            <a:ext cx="134333" cy="1975022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6187" y="3549749"/>
            <a:ext cx="770092" cy="859638"/>
          </a:xfrm>
          <a:prstGeom prst="rect">
            <a:avLst/>
          </a:prstGeom>
        </p:spPr>
      </p:pic>
      <p:pic>
        <p:nvPicPr>
          <p:cNvPr id="43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3599" y="3539965"/>
            <a:ext cx="770092" cy="859638"/>
          </a:xfrm>
          <a:prstGeom prst="rect">
            <a:avLst/>
          </a:prstGeom>
        </p:spPr>
      </p:pic>
      <p:pic>
        <p:nvPicPr>
          <p:cNvPr id="44" name="Content Placeholder 8" descr="File:Man-and-woman-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3686" y="3531324"/>
            <a:ext cx="770092" cy="859638"/>
          </a:xfrm>
          <a:prstGeom prst="rect">
            <a:avLst/>
          </a:prstGeom>
        </p:spPr>
      </p:pic>
      <p:sp>
        <p:nvSpPr>
          <p:cNvPr id="46" name="Right Brace 45"/>
          <p:cNvSpPr/>
          <p:nvPr/>
        </p:nvSpPr>
        <p:spPr>
          <a:xfrm>
            <a:off x="9825039" y="5425126"/>
            <a:ext cx="45719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ight Brace 46"/>
          <p:cNvSpPr/>
          <p:nvPr/>
        </p:nvSpPr>
        <p:spPr>
          <a:xfrm rot="5400000">
            <a:off x="3583486" y="3502868"/>
            <a:ext cx="134333" cy="1975022"/>
          </a:xfrm>
          <a:prstGeom prst="rightBrac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ight Brace 47"/>
          <p:cNvSpPr/>
          <p:nvPr/>
        </p:nvSpPr>
        <p:spPr>
          <a:xfrm rot="5400000">
            <a:off x="5681172" y="3504833"/>
            <a:ext cx="134333" cy="1975022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ight Brace 49"/>
          <p:cNvSpPr/>
          <p:nvPr/>
        </p:nvSpPr>
        <p:spPr>
          <a:xfrm rot="5400000">
            <a:off x="3523459" y="4527641"/>
            <a:ext cx="134333" cy="1975022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Rectangle 50"/>
          <p:cNvSpPr/>
          <p:nvPr/>
        </p:nvSpPr>
        <p:spPr>
          <a:xfrm>
            <a:off x="7508470" y="4409387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>
                <a:solidFill>
                  <a:schemeClr val="accent2"/>
                </a:solidFill>
              </a:rPr>
              <a:t>4. Sélection des finalistes a la fin des </a:t>
            </a:r>
            <a:r>
              <a:rPr lang="fr-FR" sz="1400" dirty="0" err="1">
                <a:solidFill>
                  <a:schemeClr val="accent2"/>
                </a:solidFill>
              </a:rPr>
              <a:t>Hackathons</a:t>
            </a:r>
            <a:r>
              <a:rPr lang="fr-FR" sz="1400" dirty="0">
                <a:solidFill>
                  <a:schemeClr val="accent2"/>
                </a:solidFill>
              </a:rPr>
              <a:t> Régionaux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545431" y="578921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>
                <a:solidFill>
                  <a:schemeClr val="accent2"/>
                </a:solidFill>
              </a:rPr>
              <a:t>5. </a:t>
            </a:r>
            <a:r>
              <a:rPr lang="fr-FR" sz="1400" dirty="0" err="1">
                <a:solidFill>
                  <a:schemeClr val="accent2"/>
                </a:solidFill>
              </a:rPr>
              <a:t>Hackathon</a:t>
            </a:r>
            <a:r>
              <a:rPr lang="fr-FR" sz="1400" dirty="0">
                <a:solidFill>
                  <a:schemeClr val="accent2"/>
                </a:solidFill>
              </a:rPr>
              <a:t> Final (jury diffèrent de celui des </a:t>
            </a:r>
            <a:r>
              <a:rPr lang="fr-FR" sz="1400" dirty="0" err="1">
                <a:solidFill>
                  <a:schemeClr val="accent2"/>
                </a:solidFill>
              </a:rPr>
              <a:t>Hackathons</a:t>
            </a:r>
            <a:r>
              <a:rPr lang="fr-FR" sz="1400" dirty="0">
                <a:solidFill>
                  <a:schemeClr val="accent2"/>
                </a:solidFill>
              </a:rPr>
              <a:t> régionaux) 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9765" y="5716078"/>
            <a:ext cx="6096528" cy="682811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685085" y="4543721"/>
            <a:ext cx="16400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N.W. Zone 2: 25 février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82727" y="4562688"/>
            <a:ext cx="15518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C.W. Zone 3: 11 mars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87322" y="4558494"/>
            <a:ext cx="1421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S.E Zone 4: 05 mars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325086" y="5630786"/>
            <a:ext cx="28246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2"/>
                </a:solidFill>
              </a:rPr>
              <a:t>17 mars, 2017</a:t>
            </a:r>
          </a:p>
          <a:p>
            <a:pPr algn="ctr"/>
            <a:r>
              <a:rPr lang="fr-FR" sz="1400" b="1" dirty="0">
                <a:solidFill>
                  <a:schemeClr val="accent2"/>
                </a:solidFill>
              </a:rPr>
              <a:t>Sélection de 4 équipes gagnantes du premier prix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89273" y="4991578"/>
            <a:ext cx="5624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5 équipes par région (Total: 15 équipes – 45-75 individus)</a:t>
            </a:r>
          </a:p>
        </p:txBody>
      </p:sp>
      <p:sp>
        <p:nvSpPr>
          <p:cNvPr id="3" name="Rectangle 2"/>
          <p:cNvSpPr/>
          <p:nvPr/>
        </p:nvSpPr>
        <p:spPr>
          <a:xfrm>
            <a:off x="3008108" y="4806812"/>
            <a:ext cx="13066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Tunis: 14-15 mars</a:t>
            </a:r>
          </a:p>
        </p:txBody>
      </p:sp>
    </p:spTree>
    <p:extLst>
      <p:ext uri="{BB962C8B-B14F-4D97-AF65-F5344CB8AC3E}">
        <p14:creationId xmlns:p14="http://schemas.microsoft.com/office/powerpoint/2010/main" xmlns="" val="16727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Autres Acteurs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42855"/>
            <a:ext cx="10563677" cy="4716930"/>
          </a:xfrm>
        </p:spPr>
        <p:txBody>
          <a:bodyPr>
            <a:normAutofit fontScale="25000" lnSpcReduction="20000"/>
          </a:bodyPr>
          <a:lstStyle/>
          <a:p>
            <a:r>
              <a:rPr lang="fr-FR" sz="6400" b="1" u="sng" dirty="0"/>
              <a:t>Gouvernement: </a:t>
            </a:r>
          </a:p>
          <a:p>
            <a:r>
              <a:rPr lang="fr-FR" sz="6400" dirty="0"/>
              <a:t>Ministère des Technologie et Economie Numérique; Ministère des Affaires de la Femme; Ministère de la Jeunesse et des Sports; Ministère de l’Enseignement Supérieur et de la Recherche Scientifique; Ministère de la Formation Professionnelle et de l’Emploi</a:t>
            </a:r>
          </a:p>
          <a:p>
            <a:r>
              <a:rPr lang="fr-FR" sz="6400" b="1" u="sng" dirty="0"/>
              <a:t>Sponsors</a:t>
            </a:r>
          </a:p>
          <a:p>
            <a:r>
              <a:rPr lang="fr-FR" sz="6400" b="1" u="sng" dirty="0"/>
              <a:t>Jury pour la compétition </a:t>
            </a:r>
            <a:r>
              <a:rPr lang="fr-FR" sz="6400" b="1" u="sng" dirty="0" err="1"/>
              <a:t>Hackathon</a:t>
            </a:r>
            <a:endParaRPr lang="fr-FR" sz="6400" b="1" u="sng" dirty="0"/>
          </a:p>
          <a:p>
            <a:r>
              <a:rPr lang="fr-FR" sz="6400" b="1" u="sng" dirty="0"/>
              <a:t>Associations de Femmes dans les régions ciblées</a:t>
            </a:r>
          </a:p>
          <a:p>
            <a:r>
              <a:rPr lang="fr-FR" sz="6400" b="1" dirty="0"/>
              <a:t>Entreprises privées; </a:t>
            </a:r>
          </a:p>
          <a:p>
            <a:r>
              <a:rPr lang="fr-FR" sz="6400" b="1" dirty="0"/>
              <a:t>Universités publiques et privées</a:t>
            </a:r>
            <a:r>
              <a:rPr lang="fr-FR" sz="6400" dirty="0"/>
              <a:t>: Esprit, INSAT, IHEC, ENIT, ENSI, ENIB, ENIM, Facultés des Sciences, ISET</a:t>
            </a:r>
          </a:p>
          <a:p>
            <a:r>
              <a:rPr lang="fr-FR" sz="6400" dirty="0"/>
              <a:t>CJD; UTICA; IACE; APIA</a:t>
            </a:r>
          </a:p>
          <a:p>
            <a:r>
              <a:rPr lang="fr-FR" sz="6400" dirty="0"/>
              <a:t>Office national de l’artisanat</a:t>
            </a:r>
          </a:p>
          <a:p>
            <a:r>
              <a:rPr lang="fr-FR" sz="6400" dirty="0"/>
              <a:t>Acteurs locaux</a:t>
            </a:r>
          </a:p>
          <a:p>
            <a:endParaRPr lang="fr-FR" sz="6600" dirty="0"/>
          </a:p>
          <a:p>
            <a:r>
              <a:rPr lang="fr-FR" sz="6600" dirty="0"/>
              <a:t>  </a:t>
            </a:r>
          </a:p>
          <a:p>
            <a:endParaRPr lang="fr-FR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69713" y="56543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C743F"/>
                </a:solidFill>
              </a:rPr>
              <a:t>					Empower Her		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	</a:t>
            </a:r>
            <a:r>
              <a:rPr lang="en-US" sz="1050" b="1" dirty="0">
                <a:solidFill>
                  <a:srgbClr val="3C743F"/>
                </a:solidFill>
              </a:rPr>
              <a:t>Tunisia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xmlns="" val="36011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526628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Etapes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et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processus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795880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9713" y="56543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C743F"/>
                </a:solidFill>
              </a:rPr>
              <a:t>					Empower Her		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	</a:t>
            </a:r>
            <a:r>
              <a:rPr lang="en-US" sz="800" b="1" dirty="0">
                <a:solidFill>
                  <a:srgbClr val="3C743F"/>
                </a:solidFill>
              </a:rPr>
              <a:t>Tunisia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650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C84A-9F25-4190-95D2-BC480BDF58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97280" y="2121050"/>
            <a:ext cx="10058400" cy="22040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3C743F"/>
                </a:solidFill>
              </a:rPr>
              <a:t>Empower Her Hackathon</a:t>
            </a:r>
            <a:r>
              <a:rPr lang="en-US"/>
              <a:t/>
            </a:r>
            <a:br>
              <a:rPr lang="en-US"/>
            </a:br>
            <a:r>
              <a:rPr lang="en-US" sz="3200" b="1">
                <a:solidFill>
                  <a:srgbClr val="3C743F"/>
                </a:solidFill>
              </a:rPr>
              <a:t>Tunisia</a:t>
            </a:r>
            <a:endParaRPr lang="en-US" sz="3200" b="1" dirty="0">
              <a:solidFill>
                <a:srgbClr val="3C7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8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1606</TotalTime>
  <Words>604</Words>
  <Application>Microsoft Office PowerPoint</Application>
  <PresentationFormat>Personnalisé</PresentationFormat>
  <Paragraphs>110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Retrospect</vt:lpstr>
      <vt:lpstr>Empower Her Hackathon Tunisia</vt:lpstr>
      <vt:lpstr>Objectif  Jeunes + Technologie = Autonomisation Economique et Financière des femmes des régions</vt:lpstr>
      <vt:lpstr>Régions Cibles</vt:lpstr>
      <vt:lpstr>Candidats Cibles</vt:lpstr>
      <vt:lpstr>Sélection des Candidats</vt:lpstr>
      <vt:lpstr>Autres Acteurs</vt:lpstr>
      <vt:lpstr>Etapes et processus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Afef Haddad</dc:creator>
  <cp:lastModifiedBy>TOSHIBA</cp:lastModifiedBy>
  <cp:revision>96</cp:revision>
  <dcterms:created xsi:type="dcterms:W3CDTF">2017-01-14T22:01:39Z</dcterms:created>
  <dcterms:modified xsi:type="dcterms:W3CDTF">2017-02-06T16:48:19Z</dcterms:modified>
</cp:coreProperties>
</file>